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8" r:id="rId4"/>
    <p:sldId id="264" r:id="rId5"/>
    <p:sldId id="272" r:id="rId6"/>
    <p:sldId id="262" r:id="rId7"/>
    <p:sldId id="270" r:id="rId8"/>
    <p:sldId id="277" r:id="rId9"/>
    <p:sldId id="274" r:id="rId10"/>
    <p:sldId id="276" r:id="rId11"/>
    <p:sldId id="263" r:id="rId12"/>
    <p:sldId id="275" r:id="rId13"/>
    <p:sldId id="266" r:id="rId14"/>
    <p:sldId id="267" r:id="rId15"/>
    <p:sldId id="269" r:id="rId16"/>
  </p:sldIdLst>
  <p:sldSz cx="6858000" cy="9144000" type="screen4x3"/>
  <p:notesSz cx="7010400" cy="92964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624" autoAdjust="0"/>
  </p:normalViewPr>
  <p:slideViewPr>
    <p:cSldViewPr>
      <p:cViewPr varScale="1">
        <p:scale>
          <a:sx n="82" d="100"/>
          <a:sy n="82" d="100"/>
        </p:scale>
        <p:origin x="3036" y="102"/>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163EBD-2337-4D2C-96E1-1E8DA040151A}" type="doc">
      <dgm:prSet loTypeId="urn:microsoft.com/office/officeart/2005/8/layout/process2" loCatId="process" qsTypeId="urn:microsoft.com/office/officeart/2005/8/quickstyle/simple1" qsCatId="simple" csTypeId="urn:microsoft.com/office/officeart/2005/8/colors/accent1_2" csCatId="accent1" phldr="1"/>
      <dgm:spPr/>
    </dgm:pt>
    <dgm:pt modelId="{1B35A6EC-33DA-4642-B5FB-A12FC2D6C9DB}">
      <dgm:prSet phldrT="[Text]" custT="1"/>
      <dgm:spPr/>
      <dgm:t>
        <a:bodyPr/>
        <a:lstStyle/>
        <a:p>
          <a:r>
            <a:rPr lang="ka-GE" sz="1200" dirty="0" smtClean="0"/>
            <a:t>იურიდიულ საკითხთა         კომისია</a:t>
          </a:r>
          <a:endParaRPr lang="ru-RU" sz="1200" dirty="0"/>
        </a:p>
      </dgm:t>
    </dgm:pt>
    <dgm:pt modelId="{73448056-63E4-4CE4-B057-E4792A3B6CB8}" type="parTrans" cxnId="{EAB2239F-E133-48DA-92DA-859809B31D77}">
      <dgm:prSet/>
      <dgm:spPr/>
      <dgm:t>
        <a:bodyPr/>
        <a:lstStyle/>
        <a:p>
          <a:endParaRPr lang="ru-RU"/>
        </a:p>
      </dgm:t>
    </dgm:pt>
    <dgm:pt modelId="{B8545EE6-3546-4654-91E0-36C0A7B3B0E4}" type="sibTrans" cxnId="{EAB2239F-E133-48DA-92DA-859809B31D77}">
      <dgm:prSet/>
      <dgm:spPr/>
      <dgm:t>
        <a:bodyPr/>
        <a:lstStyle/>
        <a:p>
          <a:endParaRPr lang="ru-RU"/>
        </a:p>
      </dgm:t>
    </dgm:pt>
    <dgm:pt modelId="{2981B033-F225-487C-8A0B-3A8130C34E3C}">
      <dgm:prSet phldrT="[Text]" custT="1"/>
      <dgm:spPr/>
      <dgm:t>
        <a:bodyPr/>
        <a:lstStyle/>
        <a:p>
          <a:pPr algn="ctr"/>
          <a:r>
            <a:rPr lang="ka-GE" sz="1100" dirty="0" smtClean="0"/>
            <a:t>ჩატარებული სხდომები             </a:t>
          </a:r>
          <a:r>
            <a:rPr lang="ka-GE" sz="1600" dirty="0" smtClean="0"/>
            <a:t>24</a:t>
          </a:r>
          <a:endParaRPr lang="ru-RU" sz="1600" dirty="0"/>
        </a:p>
      </dgm:t>
    </dgm:pt>
    <dgm:pt modelId="{412C9335-5811-47BB-B4FA-595C64A13989}" type="parTrans" cxnId="{40227767-6975-4D2C-802E-13075437A681}">
      <dgm:prSet/>
      <dgm:spPr/>
      <dgm:t>
        <a:bodyPr/>
        <a:lstStyle/>
        <a:p>
          <a:endParaRPr lang="ru-RU"/>
        </a:p>
      </dgm:t>
    </dgm:pt>
    <dgm:pt modelId="{7BF1BE99-8F37-4CE5-865E-CBF70C19CE92}" type="sibTrans" cxnId="{40227767-6975-4D2C-802E-13075437A681}">
      <dgm:prSet/>
      <dgm:spPr/>
      <dgm:t>
        <a:bodyPr/>
        <a:lstStyle/>
        <a:p>
          <a:endParaRPr lang="ru-RU"/>
        </a:p>
      </dgm:t>
    </dgm:pt>
    <dgm:pt modelId="{B49F5968-CDD0-4468-A636-FBECFEE1A555}">
      <dgm:prSet phldrT="[Text]" custT="1"/>
      <dgm:spPr/>
      <dgm:t>
        <a:bodyPr/>
        <a:lstStyle/>
        <a:p>
          <a:r>
            <a:rPr lang="ka-GE" sz="1100" dirty="0" smtClean="0"/>
            <a:t>განხილული საკითხები       </a:t>
          </a:r>
          <a:r>
            <a:rPr lang="ka-GE" sz="1600" dirty="0" smtClean="0"/>
            <a:t>140</a:t>
          </a:r>
          <a:endParaRPr lang="ru-RU" sz="1600" dirty="0"/>
        </a:p>
      </dgm:t>
    </dgm:pt>
    <dgm:pt modelId="{61D83F31-DCD5-436A-A45B-A36F2FE0730A}" type="parTrans" cxnId="{96470749-98C7-4EDC-81A6-1B14A116645D}">
      <dgm:prSet/>
      <dgm:spPr/>
      <dgm:t>
        <a:bodyPr/>
        <a:lstStyle/>
        <a:p>
          <a:endParaRPr lang="ru-RU"/>
        </a:p>
      </dgm:t>
    </dgm:pt>
    <dgm:pt modelId="{C8AAB21E-BEDB-45CD-B730-4CF3B8556D7A}" type="sibTrans" cxnId="{96470749-98C7-4EDC-81A6-1B14A116645D}">
      <dgm:prSet/>
      <dgm:spPr/>
      <dgm:t>
        <a:bodyPr/>
        <a:lstStyle/>
        <a:p>
          <a:endParaRPr lang="ru-RU"/>
        </a:p>
      </dgm:t>
    </dgm:pt>
    <dgm:pt modelId="{AE25D5A1-4590-4A6C-890D-D257EB2764F0}">
      <dgm:prSet phldrT="[Text]" custT="1"/>
      <dgm:spPr/>
      <dgm:t>
        <a:bodyPr/>
        <a:lstStyle/>
        <a:p>
          <a:r>
            <a:rPr lang="ka-GE" sz="1200" dirty="0" smtClean="0"/>
            <a:t>თავმჯდომარე         ვლასი გარდაფხაძე</a:t>
          </a:r>
          <a:endParaRPr lang="ru-RU" sz="1200" dirty="0"/>
        </a:p>
      </dgm:t>
    </dgm:pt>
    <dgm:pt modelId="{E8BF8DA3-185D-44CF-B59D-17B63B026950}" type="parTrans" cxnId="{D4DB166E-E3C6-41BA-9C3D-57F2E3B4CF88}">
      <dgm:prSet/>
      <dgm:spPr/>
      <dgm:t>
        <a:bodyPr/>
        <a:lstStyle/>
        <a:p>
          <a:endParaRPr lang="ru-RU"/>
        </a:p>
      </dgm:t>
    </dgm:pt>
    <dgm:pt modelId="{8F831192-6DE6-4E18-B2A6-1F98E6DBBFA0}" type="sibTrans" cxnId="{D4DB166E-E3C6-41BA-9C3D-57F2E3B4CF88}">
      <dgm:prSet/>
      <dgm:spPr/>
      <dgm:t>
        <a:bodyPr/>
        <a:lstStyle/>
        <a:p>
          <a:endParaRPr lang="ru-RU"/>
        </a:p>
      </dgm:t>
    </dgm:pt>
    <dgm:pt modelId="{BA5DD0E7-274E-401B-ADEA-3E7DE0010E58}" type="pres">
      <dgm:prSet presAssocID="{F6163EBD-2337-4D2C-96E1-1E8DA040151A}" presName="linearFlow" presStyleCnt="0">
        <dgm:presLayoutVars>
          <dgm:resizeHandles val="exact"/>
        </dgm:presLayoutVars>
      </dgm:prSet>
      <dgm:spPr/>
    </dgm:pt>
    <dgm:pt modelId="{5B971133-AC9A-44FB-8D5F-DFDBC71DE3AC}" type="pres">
      <dgm:prSet presAssocID="{1B35A6EC-33DA-4642-B5FB-A12FC2D6C9DB}" presName="node" presStyleLbl="node1" presStyleIdx="0" presStyleCnt="4" custScaleX="74695" custScaleY="152122" custLinFactNeighborY="24586">
        <dgm:presLayoutVars>
          <dgm:bulletEnabled val="1"/>
        </dgm:presLayoutVars>
      </dgm:prSet>
      <dgm:spPr/>
      <dgm:t>
        <a:bodyPr/>
        <a:lstStyle/>
        <a:p>
          <a:endParaRPr lang="ru-RU"/>
        </a:p>
      </dgm:t>
    </dgm:pt>
    <dgm:pt modelId="{988D7620-858B-4637-A55B-3DA18D950F4C}" type="pres">
      <dgm:prSet presAssocID="{B8545EE6-3546-4654-91E0-36C0A7B3B0E4}" presName="sibTrans" presStyleLbl="sibTrans2D1" presStyleIdx="0" presStyleCnt="3"/>
      <dgm:spPr/>
      <dgm:t>
        <a:bodyPr/>
        <a:lstStyle/>
        <a:p>
          <a:endParaRPr lang="ru-RU"/>
        </a:p>
      </dgm:t>
    </dgm:pt>
    <dgm:pt modelId="{70EA2188-1E70-446D-ADA3-F64393C382BE}" type="pres">
      <dgm:prSet presAssocID="{B8545EE6-3546-4654-91E0-36C0A7B3B0E4}" presName="connectorText" presStyleLbl="sibTrans2D1" presStyleIdx="0" presStyleCnt="3"/>
      <dgm:spPr/>
      <dgm:t>
        <a:bodyPr/>
        <a:lstStyle/>
        <a:p>
          <a:endParaRPr lang="ru-RU"/>
        </a:p>
      </dgm:t>
    </dgm:pt>
    <dgm:pt modelId="{D34AA3F6-EA78-4FBE-92AC-F814A938110A}" type="pres">
      <dgm:prSet presAssocID="{AE25D5A1-4590-4A6C-890D-D257EB2764F0}" presName="node" presStyleLbl="node1" presStyleIdx="1" presStyleCnt="4" custAng="0" custScaleX="74695" custScaleY="70676">
        <dgm:presLayoutVars>
          <dgm:bulletEnabled val="1"/>
        </dgm:presLayoutVars>
      </dgm:prSet>
      <dgm:spPr/>
      <dgm:t>
        <a:bodyPr/>
        <a:lstStyle/>
        <a:p>
          <a:endParaRPr lang="ru-RU"/>
        </a:p>
      </dgm:t>
    </dgm:pt>
    <dgm:pt modelId="{8B463FE7-1B78-4DA4-B241-4B206B7DEB26}" type="pres">
      <dgm:prSet presAssocID="{8F831192-6DE6-4E18-B2A6-1F98E6DBBFA0}" presName="sibTrans" presStyleLbl="sibTrans2D1" presStyleIdx="1" presStyleCnt="3"/>
      <dgm:spPr/>
      <dgm:t>
        <a:bodyPr/>
        <a:lstStyle/>
        <a:p>
          <a:endParaRPr lang="en-US"/>
        </a:p>
      </dgm:t>
    </dgm:pt>
    <dgm:pt modelId="{4A609F3F-7245-410B-A2DF-F38F93D91F63}" type="pres">
      <dgm:prSet presAssocID="{8F831192-6DE6-4E18-B2A6-1F98E6DBBFA0}" presName="connectorText" presStyleLbl="sibTrans2D1" presStyleIdx="1" presStyleCnt="3"/>
      <dgm:spPr/>
      <dgm:t>
        <a:bodyPr/>
        <a:lstStyle/>
        <a:p>
          <a:endParaRPr lang="en-US"/>
        </a:p>
      </dgm:t>
    </dgm:pt>
    <dgm:pt modelId="{9C4B0F04-347E-4EBC-9E60-F3F5502C804E}" type="pres">
      <dgm:prSet presAssocID="{2981B033-F225-487C-8A0B-3A8130C34E3C}" presName="node" presStyleLbl="node1" presStyleIdx="2" presStyleCnt="4" custScaleX="46000" custScaleY="134191">
        <dgm:presLayoutVars>
          <dgm:bulletEnabled val="1"/>
        </dgm:presLayoutVars>
      </dgm:prSet>
      <dgm:spPr/>
      <dgm:t>
        <a:bodyPr/>
        <a:lstStyle/>
        <a:p>
          <a:endParaRPr lang="ru-RU"/>
        </a:p>
      </dgm:t>
    </dgm:pt>
    <dgm:pt modelId="{A6579F90-26A8-4268-9493-2B20B7D54B11}" type="pres">
      <dgm:prSet presAssocID="{7BF1BE99-8F37-4CE5-865E-CBF70C19CE92}" presName="sibTrans" presStyleLbl="sibTrans2D1" presStyleIdx="2" presStyleCnt="3"/>
      <dgm:spPr/>
      <dgm:t>
        <a:bodyPr/>
        <a:lstStyle/>
        <a:p>
          <a:endParaRPr lang="ru-RU"/>
        </a:p>
      </dgm:t>
    </dgm:pt>
    <dgm:pt modelId="{DDA2ABDD-09AE-40FF-9307-408786571C60}" type="pres">
      <dgm:prSet presAssocID="{7BF1BE99-8F37-4CE5-865E-CBF70C19CE92}" presName="connectorText" presStyleLbl="sibTrans2D1" presStyleIdx="2" presStyleCnt="3"/>
      <dgm:spPr/>
      <dgm:t>
        <a:bodyPr/>
        <a:lstStyle/>
        <a:p>
          <a:endParaRPr lang="ru-RU"/>
        </a:p>
      </dgm:t>
    </dgm:pt>
    <dgm:pt modelId="{15D0C2DC-96EE-4685-BD4C-EC5AD681536B}" type="pres">
      <dgm:prSet presAssocID="{B49F5968-CDD0-4468-A636-FBECFEE1A555}" presName="node" presStyleLbl="node1" presStyleIdx="3" presStyleCnt="4" custScaleX="51928" custScaleY="104390">
        <dgm:presLayoutVars>
          <dgm:bulletEnabled val="1"/>
        </dgm:presLayoutVars>
      </dgm:prSet>
      <dgm:spPr/>
      <dgm:t>
        <a:bodyPr/>
        <a:lstStyle/>
        <a:p>
          <a:endParaRPr lang="ru-RU"/>
        </a:p>
      </dgm:t>
    </dgm:pt>
  </dgm:ptLst>
  <dgm:cxnLst>
    <dgm:cxn modelId="{32871B03-6280-4227-8062-72F3779E03E5}" type="presOf" srcId="{B49F5968-CDD0-4468-A636-FBECFEE1A555}" destId="{15D0C2DC-96EE-4685-BD4C-EC5AD681536B}" srcOrd="0" destOrd="0" presId="urn:microsoft.com/office/officeart/2005/8/layout/process2"/>
    <dgm:cxn modelId="{96470749-98C7-4EDC-81A6-1B14A116645D}" srcId="{F6163EBD-2337-4D2C-96E1-1E8DA040151A}" destId="{B49F5968-CDD0-4468-A636-FBECFEE1A555}" srcOrd="3" destOrd="0" parTransId="{61D83F31-DCD5-436A-A45B-A36F2FE0730A}" sibTransId="{C8AAB21E-BEDB-45CD-B730-4CF3B8556D7A}"/>
    <dgm:cxn modelId="{EAB2239F-E133-48DA-92DA-859809B31D77}" srcId="{F6163EBD-2337-4D2C-96E1-1E8DA040151A}" destId="{1B35A6EC-33DA-4642-B5FB-A12FC2D6C9DB}" srcOrd="0" destOrd="0" parTransId="{73448056-63E4-4CE4-B057-E4792A3B6CB8}" sibTransId="{B8545EE6-3546-4654-91E0-36C0A7B3B0E4}"/>
    <dgm:cxn modelId="{40227767-6975-4D2C-802E-13075437A681}" srcId="{F6163EBD-2337-4D2C-96E1-1E8DA040151A}" destId="{2981B033-F225-487C-8A0B-3A8130C34E3C}" srcOrd="2" destOrd="0" parTransId="{412C9335-5811-47BB-B4FA-595C64A13989}" sibTransId="{7BF1BE99-8F37-4CE5-865E-CBF70C19CE92}"/>
    <dgm:cxn modelId="{2EAB7EA0-0819-4469-9CF9-388A69576444}" type="presOf" srcId="{2981B033-F225-487C-8A0B-3A8130C34E3C}" destId="{9C4B0F04-347E-4EBC-9E60-F3F5502C804E}" srcOrd="0" destOrd="0" presId="urn:microsoft.com/office/officeart/2005/8/layout/process2"/>
    <dgm:cxn modelId="{D1DC2B9F-A5C0-4626-91EC-6A033C3BD94E}" type="presOf" srcId="{7BF1BE99-8F37-4CE5-865E-CBF70C19CE92}" destId="{DDA2ABDD-09AE-40FF-9307-408786571C60}" srcOrd="1" destOrd="0" presId="urn:microsoft.com/office/officeart/2005/8/layout/process2"/>
    <dgm:cxn modelId="{0F9DB1FB-E9A2-4282-912E-E2CD4B6A3497}" type="presOf" srcId="{8F831192-6DE6-4E18-B2A6-1F98E6DBBFA0}" destId="{4A609F3F-7245-410B-A2DF-F38F93D91F63}" srcOrd="1" destOrd="0" presId="urn:microsoft.com/office/officeart/2005/8/layout/process2"/>
    <dgm:cxn modelId="{A8B4D0F2-4F2C-4989-BF1B-DC625894C706}" type="presOf" srcId="{8F831192-6DE6-4E18-B2A6-1F98E6DBBFA0}" destId="{8B463FE7-1B78-4DA4-B241-4B206B7DEB26}" srcOrd="0" destOrd="0" presId="urn:microsoft.com/office/officeart/2005/8/layout/process2"/>
    <dgm:cxn modelId="{D4DB166E-E3C6-41BA-9C3D-57F2E3B4CF88}" srcId="{F6163EBD-2337-4D2C-96E1-1E8DA040151A}" destId="{AE25D5A1-4590-4A6C-890D-D257EB2764F0}" srcOrd="1" destOrd="0" parTransId="{E8BF8DA3-185D-44CF-B59D-17B63B026950}" sibTransId="{8F831192-6DE6-4E18-B2A6-1F98E6DBBFA0}"/>
    <dgm:cxn modelId="{388227C7-4A69-4F96-AD94-C9441296977B}" type="presOf" srcId="{B8545EE6-3546-4654-91E0-36C0A7B3B0E4}" destId="{70EA2188-1E70-446D-ADA3-F64393C382BE}" srcOrd="1" destOrd="0" presId="urn:microsoft.com/office/officeart/2005/8/layout/process2"/>
    <dgm:cxn modelId="{A897951D-5E7E-4366-B6F1-C4A0C4E929CE}" type="presOf" srcId="{1B35A6EC-33DA-4642-B5FB-A12FC2D6C9DB}" destId="{5B971133-AC9A-44FB-8D5F-DFDBC71DE3AC}" srcOrd="0" destOrd="0" presId="urn:microsoft.com/office/officeart/2005/8/layout/process2"/>
    <dgm:cxn modelId="{CE18B157-8E8E-46C7-9573-D6E40634DE5F}" type="presOf" srcId="{AE25D5A1-4590-4A6C-890D-D257EB2764F0}" destId="{D34AA3F6-EA78-4FBE-92AC-F814A938110A}" srcOrd="0" destOrd="0" presId="urn:microsoft.com/office/officeart/2005/8/layout/process2"/>
    <dgm:cxn modelId="{3D6473B3-6A10-443A-BB0C-71AD5E5ECBA6}" type="presOf" srcId="{7BF1BE99-8F37-4CE5-865E-CBF70C19CE92}" destId="{A6579F90-26A8-4268-9493-2B20B7D54B11}" srcOrd="0" destOrd="0" presId="urn:microsoft.com/office/officeart/2005/8/layout/process2"/>
    <dgm:cxn modelId="{BC71C614-06E8-4146-8572-4F4CBFDC0898}" type="presOf" srcId="{B8545EE6-3546-4654-91E0-36C0A7B3B0E4}" destId="{988D7620-858B-4637-A55B-3DA18D950F4C}" srcOrd="0" destOrd="0" presId="urn:microsoft.com/office/officeart/2005/8/layout/process2"/>
    <dgm:cxn modelId="{4560EB1E-08CB-4C1D-ADEC-6CFBB97A27D3}" type="presOf" srcId="{F6163EBD-2337-4D2C-96E1-1E8DA040151A}" destId="{BA5DD0E7-274E-401B-ADEA-3E7DE0010E58}" srcOrd="0" destOrd="0" presId="urn:microsoft.com/office/officeart/2005/8/layout/process2"/>
    <dgm:cxn modelId="{70138245-605A-44D0-A315-D67FA63182E3}" type="presParOf" srcId="{BA5DD0E7-274E-401B-ADEA-3E7DE0010E58}" destId="{5B971133-AC9A-44FB-8D5F-DFDBC71DE3AC}" srcOrd="0" destOrd="0" presId="urn:microsoft.com/office/officeart/2005/8/layout/process2"/>
    <dgm:cxn modelId="{2478F82B-EEEA-4037-A298-9525F097EFF6}" type="presParOf" srcId="{BA5DD0E7-274E-401B-ADEA-3E7DE0010E58}" destId="{988D7620-858B-4637-A55B-3DA18D950F4C}" srcOrd="1" destOrd="0" presId="urn:microsoft.com/office/officeart/2005/8/layout/process2"/>
    <dgm:cxn modelId="{944C1167-688D-46AF-A842-7A19D261059E}" type="presParOf" srcId="{988D7620-858B-4637-A55B-3DA18D950F4C}" destId="{70EA2188-1E70-446D-ADA3-F64393C382BE}" srcOrd="0" destOrd="0" presId="urn:microsoft.com/office/officeart/2005/8/layout/process2"/>
    <dgm:cxn modelId="{E7CDC66B-80D5-4CA8-991F-59FAA8F5120E}" type="presParOf" srcId="{BA5DD0E7-274E-401B-ADEA-3E7DE0010E58}" destId="{D34AA3F6-EA78-4FBE-92AC-F814A938110A}" srcOrd="2" destOrd="0" presId="urn:microsoft.com/office/officeart/2005/8/layout/process2"/>
    <dgm:cxn modelId="{8DB01635-D3E2-44D3-9705-D970268BB3D6}" type="presParOf" srcId="{BA5DD0E7-274E-401B-ADEA-3E7DE0010E58}" destId="{8B463FE7-1B78-4DA4-B241-4B206B7DEB26}" srcOrd="3" destOrd="0" presId="urn:microsoft.com/office/officeart/2005/8/layout/process2"/>
    <dgm:cxn modelId="{E6D8666F-9EC4-4283-9AAF-A7F2CD5C945C}" type="presParOf" srcId="{8B463FE7-1B78-4DA4-B241-4B206B7DEB26}" destId="{4A609F3F-7245-410B-A2DF-F38F93D91F63}" srcOrd="0" destOrd="0" presId="urn:microsoft.com/office/officeart/2005/8/layout/process2"/>
    <dgm:cxn modelId="{3E583435-B314-45CA-A4B5-09EA0DF0D8BF}" type="presParOf" srcId="{BA5DD0E7-274E-401B-ADEA-3E7DE0010E58}" destId="{9C4B0F04-347E-4EBC-9E60-F3F5502C804E}" srcOrd="4" destOrd="0" presId="urn:microsoft.com/office/officeart/2005/8/layout/process2"/>
    <dgm:cxn modelId="{1AC094F0-0BAB-42D9-996D-6DFE7FEA3E82}" type="presParOf" srcId="{BA5DD0E7-274E-401B-ADEA-3E7DE0010E58}" destId="{A6579F90-26A8-4268-9493-2B20B7D54B11}" srcOrd="5" destOrd="0" presId="urn:microsoft.com/office/officeart/2005/8/layout/process2"/>
    <dgm:cxn modelId="{0757AC7B-CA99-4E65-A649-A170C6B96627}" type="presParOf" srcId="{A6579F90-26A8-4268-9493-2B20B7D54B11}" destId="{DDA2ABDD-09AE-40FF-9307-408786571C60}" srcOrd="0" destOrd="0" presId="urn:microsoft.com/office/officeart/2005/8/layout/process2"/>
    <dgm:cxn modelId="{E85F8715-2665-4191-8BB0-9B240B8DA8ED}" type="presParOf" srcId="{BA5DD0E7-274E-401B-ADEA-3E7DE0010E58}" destId="{15D0C2DC-96EE-4685-BD4C-EC5AD681536B}" srcOrd="6" destOrd="0" presId="urn:microsoft.com/office/officeart/2005/8/layout/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BAF0A8D-378E-4ACC-B483-F4C63A53C73D}" type="doc">
      <dgm:prSet loTypeId="urn:microsoft.com/office/officeart/2005/8/layout/process2" loCatId="process" qsTypeId="urn:microsoft.com/office/officeart/2005/8/quickstyle/simple1" qsCatId="simple" csTypeId="urn:microsoft.com/office/officeart/2005/8/colors/accent1_2" csCatId="accent1" phldr="1"/>
      <dgm:spPr/>
    </dgm:pt>
    <dgm:pt modelId="{564FD9E5-0EC3-49E0-B532-E4C78BD352B9}">
      <dgm:prSet phldrT="[Text]" custT="1"/>
      <dgm:spPr/>
      <dgm:t>
        <a:bodyPr/>
        <a:lstStyle/>
        <a:p>
          <a:r>
            <a:rPr lang="ka-GE" sz="1100" dirty="0" smtClean="0"/>
            <a:t>‘ქართული ოცნება-მრეწველები”</a:t>
          </a:r>
          <a:endParaRPr lang="ru-RU" sz="1100" dirty="0"/>
        </a:p>
      </dgm:t>
    </dgm:pt>
    <dgm:pt modelId="{9C4383F3-730D-4D9D-8BC7-A783A6009BE4}" type="parTrans" cxnId="{6187B4F0-8A45-4085-B306-1B4DD796779D}">
      <dgm:prSet/>
      <dgm:spPr/>
      <dgm:t>
        <a:bodyPr/>
        <a:lstStyle/>
        <a:p>
          <a:endParaRPr lang="ru-RU"/>
        </a:p>
      </dgm:t>
    </dgm:pt>
    <dgm:pt modelId="{C080E320-AA3F-4CB2-875E-DD8FF15E647E}" type="sibTrans" cxnId="{6187B4F0-8A45-4085-B306-1B4DD796779D}">
      <dgm:prSet/>
      <dgm:spPr/>
      <dgm:t>
        <a:bodyPr/>
        <a:lstStyle/>
        <a:p>
          <a:endParaRPr lang="ru-RU"/>
        </a:p>
      </dgm:t>
    </dgm:pt>
    <dgm:pt modelId="{281D8BF0-CB61-476F-BFA8-EEBFB097FA91}">
      <dgm:prSet phldrT="[Text]" custT="1"/>
      <dgm:spPr/>
      <dgm:t>
        <a:bodyPr/>
        <a:lstStyle/>
        <a:p>
          <a:r>
            <a:rPr lang="ka-GE" sz="1100" dirty="0" smtClean="0"/>
            <a:t>წევრების რაოდენობა </a:t>
          </a:r>
          <a:endParaRPr lang="ru-RU" sz="1100" dirty="0"/>
        </a:p>
      </dgm:t>
    </dgm:pt>
    <dgm:pt modelId="{B0D33373-74F5-4A5B-810F-D77F7590F908}" type="parTrans" cxnId="{C7BA1A6F-CB91-4AC7-A670-66A71B0B933D}">
      <dgm:prSet/>
      <dgm:spPr/>
      <dgm:t>
        <a:bodyPr/>
        <a:lstStyle/>
        <a:p>
          <a:endParaRPr lang="ru-RU"/>
        </a:p>
      </dgm:t>
    </dgm:pt>
    <dgm:pt modelId="{1124A34F-65D0-4972-86A7-612ECC163C4C}" type="sibTrans" cxnId="{C7BA1A6F-CB91-4AC7-A670-66A71B0B933D}">
      <dgm:prSet/>
      <dgm:spPr/>
      <dgm:t>
        <a:bodyPr/>
        <a:lstStyle/>
        <a:p>
          <a:endParaRPr lang="ru-RU"/>
        </a:p>
      </dgm:t>
    </dgm:pt>
    <dgm:pt modelId="{DAAAF7CF-153A-49C9-93B3-7EC0962A6464}">
      <dgm:prSet phldrT="[Text]" custT="1"/>
      <dgm:spPr/>
      <dgm:t>
        <a:bodyPr/>
        <a:lstStyle/>
        <a:p>
          <a:r>
            <a:rPr lang="ka-GE" sz="1100" dirty="0" smtClean="0"/>
            <a:t>  თავმჯდომარე </a:t>
          </a:r>
        </a:p>
        <a:p>
          <a:r>
            <a:rPr lang="ka-GE" sz="1100" dirty="0" smtClean="0"/>
            <a:t>ლაშა გვენეტაძე</a:t>
          </a:r>
        </a:p>
      </dgm:t>
    </dgm:pt>
    <dgm:pt modelId="{E667C6C0-FB0A-411B-9B73-0A20ED58D7B7}" type="sibTrans" cxnId="{FDA88706-3EBC-4446-8633-FA3F65C9A574}">
      <dgm:prSet/>
      <dgm:spPr/>
      <dgm:t>
        <a:bodyPr/>
        <a:lstStyle/>
        <a:p>
          <a:endParaRPr lang="ru-RU"/>
        </a:p>
      </dgm:t>
    </dgm:pt>
    <dgm:pt modelId="{726780DA-9477-46AE-8A65-43846005763E}" type="parTrans" cxnId="{FDA88706-3EBC-4446-8633-FA3F65C9A574}">
      <dgm:prSet/>
      <dgm:spPr/>
      <dgm:t>
        <a:bodyPr/>
        <a:lstStyle/>
        <a:p>
          <a:endParaRPr lang="ru-RU"/>
        </a:p>
      </dgm:t>
    </dgm:pt>
    <dgm:pt modelId="{8C2D2F4D-4008-455B-A84D-6D2572DE38BF}">
      <dgm:prSet phldrT="[Text]" custT="1"/>
      <dgm:spPr/>
      <dgm:t>
        <a:bodyPr/>
        <a:lstStyle/>
        <a:p>
          <a:r>
            <a:rPr lang="ka-GE" sz="1400" dirty="0" smtClean="0"/>
            <a:t>3</a:t>
          </a:r>
          <a:endParaRPr lang="ru-RU" sz="1400" dirty="0"/>
        </a:p>
      </dgm:t>
    </dgm:pt>
    <dgm:pt modelId="{DB748675-8693-4F00-9887-E1F0E17DABAE}" type="parTrans" cxnId="{D7B6E683-6BA7-44F7-9DD5-319F434F511B}">
      <dgm:prSet/>
      <dgm:spPr/>
      <dgm:t>
        <a:bodyPr/>
        <a:lstStyle/>
        <a:p>
          <a:endParaRPr lang="ru-RU"/>
        </a:p>
      </dgm:t>
    </dgm:pt>
    <dgm:pt modelId="{B06F2D6B-9E80-4ACC-9B8D-5CED52D21331}" type="sibTrans" cxnId="{D7B6E683-6BA7-44F7-9DD5-319F434F511B}">
      <dgm:prSet/>
      <dgm:spPr/>
      <dgm:t>
        <a:bodyPr/>
        <a:lstStyle/>
        <a:p>
          <a:endParaRPr lang="ru-RU"/>
        </a:p>
      </dgm:t>
    </dgm:pt>
    <dgm:pt modelId="{3582C7BE-75CA-4313-A29E-6316F1A79ADC}" type="pres">
      <dgm:prSet presAssocID="{FBAF0A8D-378E-4ACC-B483-F4C63A53C73D}" presName="linearFlow" presStyleCnt="0">
        <dgm:presLayoutVars>
          <dgm:resizeHandles val="exact"/>
        </dgm:presLayoutVars>
      </dgm:prSet>
      <dgm:spPr/>
    </dgm:pt>
    <dgm:pt modelId="{CE274152-C2DC-4B2B-807C-95E30352E736}" type="pres">
      <dgm:prSet presAssocID="{564FD9E5-0EC3-49E0-B532-E4C78BD352B9}" presName="node" presStyleLbl="node1" presStyleIdx="0" presStyleCnt="4" custScaleX="142018" custLinFactNeighborX="0" custLinFactNeighborY="30118">
        <dgm:presLayoutVars>
          <dgm:bulletEnabled val="1"/>
        </dgm:presLayoutVars>
      </dgm:prSet>
      <dgm:spPr/>
      <dgm:t>
        <a:bodyPr/>
        <a:lstStyle/>
        <a:p>
          <a:endParaRPr lang="ru-RU"/>
        </a:p>
      </dgm:t>
    </dgm:pt>
    <dgm:pt modelId="{3963E9FF-3F3A-4F37-9154-DFC510AFCC29}" type="pres">
      <dgm:prSet presAssocID="{C080E320-AA3F-4CB2-875E-DD8FF15E647E}" presName="sibTrans" presStyleLbl="sibTrans2D1" presStyleIdx="0" presStyleCnt="3"/>
      <dgm:spPr/>
      <dgm:t>
        <a:bodyPr/>
        <a:lstStyle/>
        <a:p>
          <a:endParaRPr lang="ru-RU"/>
        </a:p>
      </dgm:t>
    </dgm:pt>
    <dgm:pt modelId="{47D653D0-5C4F-4DAC-A3C8-D47AE6F3E609}" type="pres">
      <dgm:prSet presAssocID="{C080E320-AA3F-4CB2-875E-DD8FF15E647E}" presName="connectorText" presStyleLbl="sibTrans2D1" presStyleIdx="0" presStyleCnt="3"/>
      <dgm:spPr/>
      <dgm:t>
        <a:bodyPr/>
        <a:lstStyle/>
        <a:p>
          <a:endParaRPr lang="ru-RU"/>
        </a:p>
      </dgm:t>
    </dgm:pt>
    <dgm:pt modelId="{351EDAFD-C709-4DD8-928C-477C5F606DC6}" type="pres">
      <dgm:prSet presAssocID="{DAAAF7CF-153A-49C9-93B3-7EC0962A6464}" presName="node" presStyleLbl="node1" presStyleIdx="1" presStyleCnt="4">
        <dgm:presLayoutVars>
          <dgm:bulletEnabled val="1"/>
        </dgm:presLayoutVars>
      </dgm:prSet>
      <dgm:spPr/>
      <dgm:t>
        <a:bodyPr/>
        <a:lstStyle/>
        <a:p>
          <a:endParaRPr lang="ru-RU"/>
        </a:p>
      </dgm:t>
    </dgm:pt>
    <dgm:pt modelId="{A23DE239-2BD7-43CC-91C5-BA8270E908E4}" type="pres">
      <dgm:prSet presAssocID="{E667C6C0-FB0A-411B-9B73-0A20ED58D7B7}" presName="sibTrans" presStyleLbl="sibTrans2D1" presStyleIdx="1" presStyleCnt="3"/>
      <dgm:spPr/>
      <dgm:t>
        <a:bodyPr/>
        <a:lstStyle/>
        <a:p>
          <a:endParaRPr lang="ru-RU"/>
        </a:p>
      </dgm:t>
    </dgm:pt>
    <dgm:pt modelId="{AF7B3181-4D3B-4DF3-A108-8E55C19A2E5C}" type="pres">
      <dgm:prSet presAssocID="{E667C6C0-FB0A-411B-9B73-0A20ED58D7B7}" presName="connectorText" presStyleLbl="sibTrans2D1" presStyleIdx="1" presStyleCnt="3"/>
      <dgm:spPr/>
      <dgm:t>
        <a:bodyPr/>
        <a:lstStyle/>
        <a:p>
          <a:endParaRPr lang="ru-RU"/>
        </a:p>
      </dgm:t>
    </dgm:pt>
    <dgm:pt modelId="{C9135AFF-F3DD-4A3C-BD86-0BA907217AA5}" type="pres">
      <dgm:prSet presAssocID="{281D8BF0-CB61-476F-BFA8-EEBFB097FA91}" presName="node" presStyleLbl="node1" presStyleIdx="2" presStyleCnt="4">
        <dgm:presLayoutVars>
          <dgm:bulletEnabled val="1"/>
        </dgm:presLayoutVars>
      </dgm:prSet>
      <dgm:spPr/>
      <dgm:t>
        <a:bodyPr/>
        <a:lstStyle/>
        <a:p>
          <a:endParaRPr lang="ru-RU"/>
        </a:p>
      </dgm:t>
    </dgm:pt>
    <dgm:pt modelId="{F7991F12-2553-471C-97B7-DB05E54774A0}" type="pres">
      <dgm:prSet presAssocID="{1124A34F-65D0-4972-86A7-612ECC163C4C}" presName="sibTrans" presStyleLbl="sibTrans2D1" presStyleIdx="2" presStyleCnt="3"/>
      <dgm:spPr/>
      <dgm:t>
        <a:bodyPr/>
        <a:lstStyle/>
        <a:p>
          <a:endParaRPr lang="ru-RU"/>
        </a:p>
      </dgm:t>
    </dgm:pt>
    <dgm:pt modelId="{11472C51-4D8E-42C6-806D-14E570940025}" type="pres">
      <dgm:prSet presAssocID="{1124A34F-65D0-4972-86A7-612ECC163C4C}" presName="connectorText" presStyleLbl="sibTrans2D1" presStyleIdx="2" presStyleCnt="3"/>
      <dgm:spPr/>
      <dgm:t>
        <a:bodyPr/>
        <a:lstStyle/>
        <a:p>
          <a:endParaRPr lang="ru-RU"/>
        </a:p>
      </dgm:t>
    </dgm:pt>
    <dgm:pt modelId="{F84F4021-68C2-497B-B4F3-2EFF3F448085}" type="pres">
      <dgm:prSet presAssocID="{8C2D2F4D-4008-455B-A84D-6D2572DE38BF}" presName="node" presStyleLbl="node1" presStyleIdx="3" presStyleCnt="4" custScaleX="51673" custLinFactNeighborX="-1861" custLinFactNeighborY="3524">
        <dgm:presLayoutVars>
          <dgm:bulletEnabled val="1"/>
        </dgm:presLayoutVars>
      </dgm:prSet>
      <dgm:spPr/>
      <dgm:t>
        <a:bodyPr/>
        <a:lstStyle/>
        <a:p>
          <a:endParaRPr lang="ru-RU"/>
        </a:p>
      </dgm:t>
    </dgm:pt>
  </dgm:ptLst>
  <dgm:cxnLst>
    <dgm:cxn modelId="{FDA88706-3EBC-4446-8633-FA3F65C9A574}" srcId="{FBAF0A8D-378E-4ACC-B483-F4C63A53C73D}" destId="{DAAAF7CF-153A-49C9-93B3-7EC0962A6464}" srcOrd="1" destOrd="0" parTransId="{726780DA-9477-46AE-8A65-43846005763E}" sibTransId="{E667C6C0-FB0A-411B-9B73-0A20ED58D7B7}"/>
    <dgm:cxn modelId="{6187B4F0-8A45-4085-B306-1B4DD796779D}" srcId="{FBAF0A8D-378E-4ACC-B483-F4C63A53C73D}" destId="{564FD9E5-0EC3-49E0-B532-E4C78BD352B9}" srcOrd="0" destOrd="0" parTransId="{9C4383F3-730D-4D9D-8BC7-A783A6009BE4}" sibTransId="{C080E320-AA3F-4CB2-875E-DD8FF15E647E}"/>
    <dgm:cxn modelId="{C69FCD13-232A-4705-955C-4570CC8204D9}" type="presOf" srcId="{281D8BF0-CB61-476F-BFA8-EEBFB097FA91}" destId="{C9135AFF-F3DD-4A3C-BD86-0BA907217AA5}" srcOrd="0" destOrd="0" presId="urn:microsoft.com/office/officeart/2005/8/layout/process2"/>
    <dgm:cxn modelId="{FF8FCED7-5103-49E8-A7B6-BB0409D66832}" type="presOf" srcId="{8C2D2F4D-4008-455B-A84D-6D2572DE38BF}" destId="{F84F4021-68C2-497B-B4F3-2EFF3F448085}" srcOrd="0" destOrd="0" presId="urn:microsoft.com/office/officeart/2005/8/layout/process2"/>
    <dgm:cxn modelId="{D59C093B-37FF-4F39-9C6F-D271FE42AFFF}" type="presOf" srcId="{E667C6C0-FB0A-411B-9B73-0A20ED58D7B7}" destId="{AF7B3181-4D3B-4DF3-A108-8E55C19A2E5C}" srcOrd="1" destOrd="0" presId="urn:microsoft.com/office/officeart/2005/8/layout/process2"/>
    <dgm:cxn modelId="{D7F90562-F32E-4740-AAAE-72EA784B05E2}" type="presOf" srcId="{E667C6C0-FB0A-411B-9B73-0A20ED58D7B7}" destId="{A23DE239-2BD7-43CC-91C5-BA8270E908E4}" srcOrd="0" destOrd="0" presId="urn:microsoft.com/office/officeart/2005/8/layout/process2"/>
    <dgm:cxn modelId="{D7B6E683-6BA7-44F7-9DD5-319F434F511B}" srcId="{FBAF0A8D-378E-4ACC-B483-F4C63A53C73D}" destId="{8C2D2F4D-4008-455B-A84D-6D2572DE38BF}" srcOrd="3" destOrd="0" parTransId="{DB748675-8693-4F00-9887-E1F0E17DABAE}" sibTransId="{B06F2D6B-9E80-4ACC-9B8D-5CED52D21331}"/>
    <dgm:cxn modelId="{CD22F0D2-650A-4367-8737-6B140B973CF6}" type="presOf" srcId="{C080E320-AA3F-4CB2-875E-DD8FF15E647E}" destId="{3963E9FF-3F3A-4F37-9154-DFC510AFCC29}" srcOrd="0" destOrd="0" presId="urn:microsoft.com/office/officeart/2005/8/layout/process2"/>
    <dgm:cxn modelId="{CFB554B4-31AE-47B0-B9EE-5461A859CAC0}" type="presOf" srcId="{1124A34F-65D0-4972-86A7-612ECC163C4C}" destId="{F7991F12-2553-471C-97B7-DB05E54774A0}" srcOrd="0" destOrd="0" presId="urn:microsoft.com/office/officeart/2005/8/layout/process2"/>
    <dgm:cxn modelId="{916A95EB-6D2E-4D70-9D2A-8DD5FB2098F1}" type="presOf" srcId="{C080E320-AA3F-4CB2-875E-DD8FF15E647E}" destId="{47D653D0-5C4F-4DAC-A3C8-D47AE6F3E609}" srcOrd="1" destOrd="0" presId="urn:microsoft.com/office/officeart/2005/8/layout/process2"/>
    <dgm:cxn modelId="{C7BA1A6F-CB91-4AC7-A670-66A71B0B933D}" srcId="{FBAF0A8D-378E-4ACC-B483-F4C63A53C73D}" destId="{281D8BF0-CB61-476F-BFA8-EEBFB097FA91}" srcOrd="2" destOrd="0" parTransId="{B0D33373-74F5-4A5B-810F-D77F7590F908}" sibTransId="{1124A34F-65D0-4972-86A7-612ECC163C4C}"/>
    <dgm:cxn modelId="{221C9FC7-C95D-4CE3-9A7D-58D7BA2D6306}" type="presOf" srcId="{FBAF0A8D-378E-4ACC-B483-F4C63A53C73D}" destId="{3582C7BE-75CA-4313-A29E-6316F1A79ADC}" srcOrd="0" destOrd="0" presId="urn:microsoft.com/office/officeart/2005/8/layout/process2"/>
    <dgm:cxn modelId="{D2839372-5725-4F3F-8630-32EE783B1D14}" type="presOf" srcId="{564FD9E5-0EC3-49E0-B532-E4C78BD352B9}" destId="{CE274152-C2DC-4B2B-807C-95E30352E736}" srcOrd="0" destOrd="0" presId="urn:microsoft.com/office/officeart/2005/8/layout/process2"/>
    <dgm:cxn modelId="{4FA63F51-A58C-445F-B431-61A851B8CE0F}" type="presOf" srcId="{1124A34F-65D0-4972-86A7-612ECC163C4C}" destId="{11472C51-4D8E-42C6-806D-14E570940025}" srcOrd="1" destOrd="0" presId="urn:microsoft.com/office/officeart/2005/8/layout/process2"/>
    <dgm:cxn modelId="{C14D46FF-05D3-4370-90D2-12250B4B2F55}" type="presOf" srcId="{DAAAF7CF-153A-49C9-93B3-7EC0962A6464}" destId="{351EDAFD-C709-4DD8-928C-477C5F606DC6}" srcOrd="0" destOrd="0" presId="urn:microsoft.com/office/officeart/2005/8/layout/process2"/>
    <dgm:cxn modelId="{95FDC3AA-F20A-4588-8AA1-7669BB7E6D03}" type="presParOf" srcId="{3582C7BE-75CA-4313-A29E-6316F1A79ADC}" destId="{CE274152-C2DC-4B2B-807C-95E30352E736}" srcOrd="0" destOrd="0" presId="urn:microsoft.com/office/officeart/2005/8/layout/process2"/>
    <dgm:cxn modelId="{A8F7C20D-E6AC-4238-9F5A-5EEA8122410D}" type="presParOf" srcId="{3582C7BE-75CA-4313-A29E-6316F1A79ADC}" destId="{3963E9FF-3F3A-4F37-9154-DFC510AFCC29}" srcOrd="1" destOrd="0" presId="urn:microsoft.com/office/officeart/2005/8/layout/process2"/>
    <dgm:cxn modelId="{C4420E75-19EA-4C37-B375-442A30133061}" type="presParOf" srcId="{3963E9FF-3F3A-4F37-9154-DFC510AFCC29}" destId="{47D653D0-5C4F-4DAC-A3C8-D47AE6F3E609}" srcOrd="0" destOrd="0" presId="urn:microsoft.com/office/officeart/2005/8/layout/process2"/>
    <dgm:cxn modelId="{373AEA87-427E-4C1D-913F-9221CBEF3E6F}" type="presParOf" srcId="{3582C7BE-75CA-4313-A29E-6316F1A79ADC}" destId="{351EDAFD-C709-4DD8-928C-477C5F606DC6}" srcOrd="2" destOrd="0" presId="urn:microsoft.com/office/officeart/2005/8/layout/process2"/>
    <dgm:cxn modelId="{DB1E59B3-911A-4658-82CB-2FA05C67E931}" type="presParOf" srcId="{3582C7BE-75CA-4313-A29E-6316F1A79ADC}" destId="{A23DE239-2BD7-43CC-91C5-BA8270E908E4}" srcOrd="3" destOrd="0" presId="urn:microsoft.com/office/officeart/2005/8/layout/process2"/>
    <dgm:cxn modelId="{AF002272-EA50-4B19-A019-3EDBA2141678}" type="presParOf" srcId="{A23DE239-2BD7-43CC-91C5-BA8270E908E4}" destId="{AF7B3181-4D3B-4DF3-A108-8E55C19A2E5C}" srcOrd="0" destOrd="0" presId="urn:microsoft.com/office/officeart/2005/8/layout/process2"/>
    <dgm:cxn modelId="{991E4824-9F96-466A-8992-6A752761EEA6}" type="presParOf" srcId="{3582C7BE-75CA-4313-A29E-6316F1A79ADC}" destId="{C9135AFF-F3DD-4A3C-BD86-0BA907217AA5}" srcOrd="4" destOrd="0" presId="urn:microsoft.com/office/officeart/2005/8/layout/process2"/>
    <dgm:cxn modelId="{605E520B-C85F-407C-91F8-5AA49DFCC941}" type="presParOf" srcId="{3582C7BE-75CA-4313-A29E-6316F1A79ADC}" destId="{F7991F12-2553-471C-97B7-DB05E54774A0}" srcOrd="5" destOrd="0" presId="urn:microsoft.com/office/officeart/2005/8/layout/process2"/>
    <dgm:cxn modelId="{B75BE7E1-FB09-4263-9413-C893BBEC66B3}" type="presParOf" srcId="{F7991F12-2553-471C-97B7-DB05E54774A0}" destId="{11472C51-4D8E-42C6-806D-14E570940025}" srcOrd="0" destOrd="0" presId="urn:microsoft.com/office/officeart/2005/8/layout/process2"/>
    <dgm:cxn modelId="{DAB75FED-71F0-476B-A785-479062B09800}" type="presParOf" srcId="{3582C7BE-75CA-4313-A29E-6316F1A79ADC}" destId="{F84F4021-68C2-497B-B4F3-2EFF3F448085}" srcOrd="6" destOrd="0" presId="urn:microsoft.com/office/officeart/2005/8/layout/process2"/>
  </dgm:cxnLst>
  <dgm:bg/>
  <dgm:whole/>
  <dgm:extLst>
    <a:ext uri="http://schemas.microsoft.com/office/drawing/2008/diagram">
      <dsp:dataModelExt xmlns:dsp="http://schemas.microsoft.com/office/drawing/2008/diagram" relId="rId2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163EBD-2337-4D2C-96E1-1E8DA040151A}" type="doc">
      <dgm:prSet loTypeId="urn:microsoft.com/office/officeart/2005/8/layout/process2" loCatId="process" qsTypeId="urn:microsoft.com/office/officeart/2005/8/quickstyle/simple1" qsCatId="simple" csTypeId="urn:microsoft.com/office/officeart/2005/8/colors/accent1_2" csCatId="accent1" phldr="1"/>
      <dgm:spPr/>
    </dgm:pt>
    <dgm:pt modelId="{1B35A6EC-33DA-4642-B5FB-A12FC2D6C9DB}">
      <dgm:prSet phldrT="[Text]" custT="1"/>
      <dgm:spPr/>
      <dgm:t>
        <a:bodyPr/>
        <a:lstStyle/>
        <a:p>
          <a:r>
            <a:rPr lang="ka-GE" sz="1200" dirty="0" smtClean="0"/>
            <a:t>ეკონომიკის, ქონების მართვისა  და საქალაქო მეურნეობის კომისია</a:t>
          </a:r>
          <a:endParaRPr lang="ru-RU" sz="1200" dirty="0"/>
        </a:p>
      </dgm:t>
    </dgm:pt>
    <dgm:pt modelId="{73448056-63E4-4CE4-B057-E4792A3B6CB8}" type="parTrans" cxnId="{EAB2239F-E133-48DA-92DA-859809B31D77}">
      <dgm:prSet/>
      <dgm:spPr/>
      <dgm:t>
        <a:bodyPr/>
        <a:lstStyle/>
        <a:p>
          <a:endParaRPr lang="ru-RU"/>
        </a:p>
      </dgm:t>
    </dgm:pt>
    <dgm:pt modelId="{B8545EE6-3546-4654-91E0-36C0A7B3B0E4}" type="sibTrans" cxnId="{EAB2239F-E133-48DA-92DA-859809B31D77}">
      <dgm:prSet/>
      <dgm:spPr/>
      <dgm:t>
        <a:bodyPr/>
        <a:lstStyle/>
        <a:p>
          <a:endParaRPr lang="ru-RU"/>
        </a:p>
      </dgm:t>
    </dgm:pt>
    <dgm:pt modelId="{B49F5968-CDD0-4468-A636-FBECFEE1A555}">
      <dgm:prSet phldrT="[Text]" custT="1"/>
      <dgm:spPr/>
      <dgm:t>
        <a:bodyPr/>
        <a:lstStyle/>
        <a:p>
          <a:r>
            <a:rPr lang="ka-GE" sz="1100" dirty="0" smtClean="0"/>
            <a:t>ჩატარებული სხდომები    </a:t>
          </a:r>
          <a:r>
            <a:rPr lang="ka-GE" sz="1600" dirty="0" smtClean="0"/>
            <a:t>14</a:t>
          </a:r>
        </a:p>
      </dgm:t>
    </dgm:pt>
    <dgm:pt modelId="{61D83F31-DCD5-436A-A45B-A36F2FE0730A}" type="parTrans" cxnId="{96470749-98C7-4EDC-81A6-1B14A116645D}">
      <dgm:prSet/>
      <dgm:spPr/>
      <dgm:t>
        <a:bodyPr/>
        <a:lstStyle/>
        <a:p>
          <a:endParaRPr lang="ru-RU"/>
        </a:p>
      </dgm:t>
    </dgm:pt>
    <dgm:pt modelId="{C8AAB21E-BEDB-45CD-B730-4CF3B8556D7A}" type="sibTrans" cxnId="{96470749-98C7-4EDC-81A6-1B14A116645D}">
      <dgm:prSet/>
      <dgm:spPr/>
      <dgm:t>
        <a:bodyPr/>
        <a:lstStyle/>
        <a:p>
          <a:endParaRPr lang="ru-RU"/>
        </a:p>
      </dgm:t>
    </dgm:pt>
    <dgm:pt modelId="{CC91EF2C-F591-45C8-93C4-FDC159A5F874}">
      <dgm:prSet phldrT="[Text]" custT="1"/>
      <dgm:spPr/>
      <dgm:t>
        <a:bodyPr/>
        <a:lstStyle/>
        <a:p>
          <a:r>
            <a:rPr lang="ka-GE" sz="1100" dirty="0" smtClean="0"/>
            <a:t>განხილული საკითხები     </a:t>
          </a:r>
          <a:r>
            <a:rPr lang="ka-GE" sz="1600" dirty="0" smtClean="0"/>
            <a:t>91</a:t>
          </a:r>
        </a:p>
      </dgm:t>
    </dgm:pt>
    <dgm:pt modelId="{819C8AEA-3975-49FE-92BF-0A49E530C844}" type="parTrans" cxnId="{C83F14C1-3A03-4220-A794-B5037C527EFA}">
      <dgm:prSet/>
      <dgm:spPr/>
      <dgm:t>
        <a:bodyPr/>
        <a:lstStyle/>
        <a:p>
          <a:endParaRPr lang="ru-RU"/>
        </a:p>
      </dgm:t>
    </dgm:pt>
    <dgm:pt modelId="{E13465EF-B40B-46E2-AAD6-FC2631CEA791}" type="sibTrans" cxnId="{C83F14C1-3A03-4220-A794-B5037C527EFA}">
      <dgm:prSet/>
      <dgm:spPr/>
      <dgm:t>
        <a:bodyPr/>
        <a:lstStyle/>
        <a:p>
          <a:endParaRPr lang="ru-RU"/>
        </a:p>
      </dgm:t>
    </dgm:pt>
    <dgm:pt modelId="{667FB0CE-6B83-40B6-B240-03FA3ACC8EAB}">
      <dgm:prSet phldrT="[Text]" custT="1"/>
      <dgm:spPr/>
      <dgm:t>
        <a:bodyPr/>
        <a:lstStyle/>
        <a:p>
          <a:r>
            <a:rPr lang="ka-GE" sz="1200" dirty="0" smtClean="0"/>
            <a:t>თავმჯდომარე                 გიორგი ჭეიშვილი</a:t>
          </a:r>
          <a:endParaRPr lang="ru-RU" sz="1200" dirty="0"/>
        </a:p>
      </dgm:t>
    </dgm:pt>
    <dgm:pt modelId="{D02651B0-A6D4-421C-AD0B-D26A1EA7B397}" type="parTrans" cxnId="{E04AAFBF-C904-4018-BF57-E7EF2B3E01B6}">
      <dgm:prSet/>
      <dgm:spPr/>
      <dgm:t>
        <a:bodyPr/>
        <a:lstStyle/>
        <a:p>
          <a:endParaRPr lang="ru-RU"/>
        </a:p>
      </dgm:t>
    </dgm:pt>
    <dgm:pt modelId="{4DED48A2-8AB0-43CC-9E0E-94FAF6966924}" type="sibTrans" cxnId="{E04AAFBF-C904-4018-BF57-E7EF2B3E01B6}">
      <dgm:prSet/>
      <dgm:spPr/>
      <dgm:t>
        <a:bodyPr/>
        <a:lstStyle/>
        <a:p>
          <a:endParaRPr lang="ru-RU"/>
        </a:p>
      </dgm:t>
    </dgm:pt>
    <dgm:pt modelId="{BA5DD0E7-274E-401B-ADEA-3E7DE0010E58}" type="pres">
      <dgm:prSet presAssocID="{F6163EBD-2337-4D2C-96E1-1E8DA040151A}" presName="linearFlow" presStyleCnt="0">
        <dgm:presLayoutVars>
          <dgm:resizeHandles val="exact"/>
        </dgm:presLayoutVars>
      </dgm:prSet>
      <dgm:spPr/>
    </dgm:pt>
    <dgm:pt modelId="{5B971133-AC9A-44FB-8D5F-DFDBC71DE3AC}" type="pres">
      <dgm:prSet presAssocID="{1B35A6EC-33DA-4642-B5FB-A12FC2D6C9DB}" presName="node" presStyleLbl="node1" presStyleIdx="0" presStyleCnt="4" custScaleX="110415" custScaleY="175237">
        <dgm:presLayoutVars>
          <dgm:bulletEnabled val="1"/>
        </dgm:presLayoutVars>
      </dgm:prSet>
      <dgm:spPr/>
      <dgm:t>
        <a:bodyPr/>
        <a:lstStyle/>
        <a:p>
          <a:endParaRPr lang="ru-RU"/>
        </a:p>
      </dgm:t>
    </dgm:pt>
    <dgm:pt modelId="{988D7620-858B-4637-A55B-3DA18D950F4C}" type="pres">
      <dgm:prSet presAssocID="{B8545EE6-3546-4654-91E0-36C0A7B3B0E4}" presName="sibTrans" presStyleLbl="sibTrans2D1" presStyleIdx="0" presStyleCnt="3"/>
      <dgm:spPr/>
      <dgm:t>
        <a:bodyPr/>
        <a:lstStyle/>
        <a:p>
          <a:endParaRPr lang="ru-RU"/>
        </a:p>
      </dgm:t>
    </dgm:pt>
    <dgm:pt modelId="{70EA2188-1E70-446D-ADA3-F64393C382BE}" type="pres">
      <dgm:prSet presAssocID="{B8545EE6-3546-4654-91E0-36C0A7B3B0E4}" presName="connectorText" presStyleLbl="sibTrans2D1" presStyleIdx="0" presStyleCnt="3"/>
      <dgm:spPr/>
      <dgm:t>
        <a:bodyPr/>
        <a:lstStyle/>
        <a:p>
          <a:endParaRPr lang="ru-RU"/>
        </a:p>
      </dgm:t>
    </dgm:pt>
    <dgm:pt modelId="{71746DAA-F5BA-45FF-AB62-270FE9535D8D}" type="pres">
      <dgm:prSet presAssocID="{667FB0CE-6B83-40B6-B240-03FA3ACC8EAB}" presName="node" presStyleLbl="node1" presStyleIdx="1" presStyleCnt="4">
        <dgm:presLayoutVars>
          <dgm:bulletEnabled val="1"/>
        </dgm:presLayoutVars>
      </dgm:prSet>
      <dgm:spPr/>
      <dgm:t>
        <a:bodyPr/>
        <a:lstStyle/>
        <a:p>
          <a:endParaRPr lang="ru-RU"/>
        </a:p>
      </dgm:t>
    </dgm:pt>
    <dgm:pt modelId="{B62933E3-717A-41CF-98EB-AFEDF48D7750}" type="pres">
      <dgm:prSet presAssocID="{4DED48A2-8AB0-43CC-9E0E-94FAF6966924}" presName="sibTrans" presStyleLbl="sibTrans2D1" presStyleIdx="1" presStyleCnt="3"/>
      <dgm:spPr/>
      <dgm:t>
        <a:bodyPr/>
        <a:lstStyle/>
        <a:p>
          <a:endParaRPr lang="en-US"/>
        </a:p>
      </dgm:t>
    </dgm:pt>
    <dgm:pt modelId="{292FBE53-04C7-4C65-8110-93F16D0B4699}" type="pres">
      <dgm:prSet presAssocID="{4DED48A2-8AB0-43CC-9E0E-94FAF6966924}" presName="connectorText" presStyleLbl="sibTrans2D1" presStyleIdx="1" presStyleCnt="3"/>
      <dgm:spPr/>
      <dgm:t>
        <a:bodyPr/>
        <a:lstStyle/>
        <a:p>
          <a:endParaRPr lang="en-US"/>
        </a:p>
      </dgm:t>
    </dgm:pt>
    <dgm:pt modelId="{15D0C2DC-96EE-4685-BD4C-EC5AD681536B}" type="pres">
      <dgm:prSet presAssocID="{B49F5968-CDD0-4468-A636-FBECFEE1A555}" presName="node" presStyleLbl="node1" presStyleIdx="2" presStyleCnt="4" custScaleX="51909" custScaleY="139496">
        <dgm:presLayoutVars>
          <dgm:bulletEnabled val="1"/>
        </dgm:presLayoutVars>
      </dgm:prSet>
      <dgm:spPr/>
      <dgm:t>
        <a:bodyPr/>
        <a:lstStyle/>
        <a:p>
          <a:endParaRPr lang="ru-RU"/>
        </a:p>
      </dgm:t>
    </dgm:pt>
    <dgm:pt modelId="{9F165CC5-2238-4952-82B1-DEF274A36640}" type="pres">
      <dgm:prSet presAssocID="{C8AAB21E-BEDB-45CD-B730-4CF3B8556D7A}" presName="sibTrans" presStyleLbl="sibTrans2D1" presStyleIdx="2" presStyleCnt="3"/>
      <dgm:spPr/>
      <dgm:t>
        <a:bodyPr/>
        <a:lstStyle/>
        <a:p>
          <a:endParaRPr lang="ru-RU"/>
        </a:p>
      </dgm:t>
    </dgm:pt>
    <dgm:pt modelId="{6AE7D47A-71A4-48C8-91CB-F5B8695F003B}" type="pres">
      <dgm:prSet presAssocID="{C8AAB21E-BEDB-45CD-B730-4CF3B8556D7A}" presName="connectorText" presStyleLbl="sibTrans2D1" presStyleIdx="2" presStyleCnt="3"/>
      <dgm:spPr/>
      <dgm:t>
        <a:bodyPr/>
        <a:lstStyle/>
        <a:p>
          <a:endParaRPr lang="ru-RU"/>
        </a:p>
      </dgm:t>
    </dgm:pt>
    <dgm:pt modelId="{3B6CCDBF-ED4A-41ED-AE29-830070F2724F}" type="pres">
      <dgm:prSet presAssocID="{CC91EF2C-F591-45C8-93C4-FDC159A5F874}" presName="node" presStyleLbl="node1" presStyleIdx="3" presStyleCnt="4" custScaleX="47979" custScaleY="147420" custLinFactNeighborX="-1470" custLinFactNeighborY="41683">
        <dgm:presLayoutVars>
          <dgm:bulletEnabled val="1"/>
        </dgm:presLayoutVars>
      </dgm:prSet>
      <dgm:spPr/>
      <dgm:t>
        <a:bodyPr/>
        <a:lstStyle/>
        <a:p>
          <a:endParaRPr lang="ru-RU"/>
        </a:p>
      </dgm:t>
    </dgm:pt>
  </dgm:ptLst>
  <dgm:cxnLst>
    <dgm:cxn modelId="{96470749-98C7-4EDC-81A6-1B14A116645D}" srcId="{F6163EBD-2337-4D2C-96E1-1E8DA040151A}" destId="{B49F5968-CDD0-4468-A636-FBECFEE1A555}" srcOrd="2" destOrd="0" parTransId="{61D83F31-DCD5-436A-A45B-A36F2FE0730A}" sibTransId="{C8AAB21E-BEDB-45CD-B730-4CF3B8556D7A}"/>
    <dgm:cxn modelId="{484C6255-2572-41B1-A182-74A2062FC87C}" type="presOf" srcId="{C8AAB21E-BEDB-45CD-B730-4CF3B8556D7A}" destId="{9F165CC5-2238-4952-82B1-DEF274A36640}" srcOrd="0" destOrd="0" presId="urn:microsoft.com/office/officeart/2005/8/layout/process2"/>
    <dgm:cxn modelId="{EAB2239F-E133-48DA-92DA-859809B31D77}" srcId="{F6163EBD-2337-4D2C-96E1-1E8DA040151A}" destId="{1B35A6EC-33DA-4642-B5FB-A12FC2D6C9DB}" srcOrd="0" destOrd="0" parTransId="{73448056-63E4-4CE4-B057-E4792A3B6CB8}" sibTransId="{B8545EE6-3546-4654-91E0-36C0A7B3B0E4}"/>
    <dgm:cxn modelId="{53368BDA-0DBC-4C3F-8B2E-C573463792ED}" type="presOf" srcId="{C8AAB21E-BEDB-45CD-B730-4CF3B8556D7A}" destId="{6AE7D47A-71A4-48C8-91CB-F5B8695F003B}" srcOrd="1" destOrd="0" presId="urn:microsoft.com/office/officeart/2005/8/layout/process2"/>
    <dgm:cxn modelId="{C83F14C1-3A03-4220-A794-B5037C527EFA}" srcId="{F6163EBD-2337-4D2C-96E1-1E8DA040151A}" destId="{CC91EF2C-F591-45C8-93C4-FDC159A5F874}" srcOrd="3" destOrd="0" parTransId="{819C8AEA-3975-49FE-92BF-0A49E530C844}" sibTransId="{E13465EF-B40B-46E2-AAD6-FC2631CEA791}"/>
    <dgm:cxn modelId="{4C8D1AC0-7E2C-4324-8667-FC0C334B7517}" type="presOf" srcId="{B49F5968-CDD0-4468-A636-FBECFEE1A555}" destId="{15D0C2DC-96EE-4685-BD4C-EC5AD681536B}" srcOrd="0" destOrd="0" presId="urn:microsoft.com/office/officeart/2005/8/layout/process2"/>
    <dgm:cxn modelId="{96C98017-2114-439E-8772-E12893CBEA4C}" type="presOf" srcId="{B8545EE6-3546-4654-91E0-36C0A7B3B0E4}" destId="{70EA2188-1E70-446D-ADA3-F64393C382BE}" srcOrd="1" destOrd="0" presId="urn:microsoft.com/office/officeart/2005/8/layout/process2"/>
    <dgm:cxn modelId="{F5C5B88C-39AA-4A74-8AE5-008D7B1E87D6}" type="presOf" srcId="{1B35A6EC-33DA-4642-B5FB-A12FC2D6C9DB}" destId="{5B971133-AC9A-44FB-8D5F-DFDBC71DE3AC}" srcOrd="0" destOrd="0" presId="urn:microsoft.com/office/officeart/2005/8/layout/process2"/>
    <dgm:cxn modelId="{E04AAFBF-C904-4018-BF57-E7EF2B3E01B6}" srcId="{F6163EBD-2337-4D2C-96E1-1E8DA040151A}" destId="{667FB0CE-6B83-40B6-B240-03FA3ACC8EAB}" srcOrd="1" destOrd="0" parTransId="{D02651B0-A6D4-421C-AD0B-D26A1EA7B397}" sibTransId="{4DED48A2-8AB0-43CC-9E0E-94FAF6966924}"/>
    <dgm:cxn modelId="{977BD256-8B78-4AE8-98C7-225A1F08F9F1}" type="presOf" srcId="{F6163EBD-2337-4D2C-96E1-1E8DA040151A}" destId="{BA5DD0E7-274E-401B-ADEA-3E7DE0010E58}" srcOrd="0" destOrd="0" presId="urn:microsoft.com/office/officeart/2005/8/layout/process2"/>
    <dgm:cxn modelId="{E744D4B3-7A5A-44C0-980E-061342798B62}" type="presOf" srcId="{4DED48A2-8AB0-43CC-9E0E-94FAF6966924}" destId="{B62933E3-717A-41CF-98EB-AFEDF48D7750}" srcOrd="0" destOrd="0" presId="urn:microsoft.com/office/officeart/2005/8/layout/process2"/>
    <dgm:cxn modelId="{5887A184-0F17-48DB-9296-B9D0D0308023}" type="presOf" srcId="{CC91EF2C-F591-45C8-93C4-FDC159A5F874}" destId="{3B6CCDBF-ED4A-41ED-AE29-830070F2724F}" srcOrd="0" destOrd="0" presId="urn:microsoft.com/office/officeart/2005/8/layout/process2"/>
    <dgm:cxn modelId="{50E45161-A362-4B3F-853B-1B3A34909223}" type="presOf" srcId="{667FB0CE-6B83-40B6-B240-03FA3ACC8EAB}" destId="{71746DAA-F5BA-45FF-AB62-270FE9535D8D}" srcOrd="0" destOrd="0" presId="urn:microsoft.com/office/officeart/2005/8/layout/process2"/>
    <dgm:cxn modelId="{DEE2C3DF-32AF-4089-9FF2-84BD5636140E}" type="presOf" srcId="{4DED48A2-8AB0-43CC-9E0E-94FAF6966924}" destId="{292FBE53-04C7-4C65-8110-93F16D0B4699}" srcOrd="1" destOrd="0" presId="urn:microsoft.com/office/officeart/2005/8/layout/process2"/>
    <dgm:cxn modelId="{84DAA0C9-68EE-44D5-8654-1A976E9AF814}" type="presOf" srcId="{B8545EE6-3546-4654-91E0-36C0A7B3B0E4}" destId="{988D7620-858B-4637-A55B-3DA18D950F4C}" srcOrd="0" destOrd="0" presId="urn:microsoft.com/office/officeart/2005/8/layout/process2"/>
    <dgm:cxn modelId="{C1A3A13F-0241-4492-808C-127DC67D91B1}" type="presParOf" srcId="{BA5DD0E7-274E-401B-ADEA-3E7DE0010E58}" destId="{5B971133-AC9A-44FB-8D5F-DFDBC71DE3AC}" srcOrd="0" destOrd="0" presId="urn:microsoft.com/office/officeart/2005/8/layout/process2"/>
    <dgm:cxn modelId="{1EC75466-A801-4021-9A5B-7AADAF69D496}" type="presParOf" srcId="{BA5DD0E7-274E-401B-ADEA-3E7DE0010E58}" destId="{988D7620-858B-4637-A55B-3DA18D950F4C}" srcOrd="1" destOrd="0" presId="urn:microsoft.com/office/officeart/2005/8/layout/process2"/>
    <dgm:cxn modelId="{B0777FB1-5A94-4DFD-B04A-F5D2B2F2A0F4}" type="presParOf" srcId="{988D7620-858B-4637-A55B-3DA18D950F4C}" destId="{70EA2188-1E70-446D-ADA3-F64393C382BE}" srcOrd="0" destOrd="0" presId="urn:microsoft.com/office/officeart/2005/8/layout/process2"/>
    <dgm:cxn modelId="{98829448-CE7C-4324-ABC2-43C74625CB4B}" type="presParOf" srcId="{BA5DD0E7-274E-401B-ADEA-3E7DE0010E58}" destId="{71746DAA-F5BA-45FF-AB62-270FE9535D8D}" srcOrd="2" destOrd="0" presId="urn:microsoft.com/office/officeart/2005/8/layout/process2"/>
    <dgm:cxn modelId="{1CDC7219-26ED-44BB-87B8-5077FC547BB2}" type="presParOf" srcId="{BA5DD0E7-274E-401B-ADEA-3E7DE0010E58}" destId="{B62933E3-717A-41CF-98EB-AFEDF48D7750}" srcOrd="3" destOrd="0" presId="urn:microsoft.com/office/officeart/2005/8/layout/process2"/>
    <dgm:cxn modelId="{06C4D86F-7A62-489D-A4BF-E661D923794D}" type="presParOf" srcId="{B62933E3-717A-41CF-98EB-AFEDF48D7750}" destId="{292FBE53-04C7-4C65-8110-93F16D0B4699}" srcOrd="0" destOrd="0" presId="urn:microsoft.com/office/officeart/2005/8/layout/process2"/>
    <dgm:cxn modelId="{20CBF658-13A9-4CE0-900D-94F50DF6691A}" type="presParOf" srcId="{BA5DD0E7-274E-401B-ADEA-3E7DE0010E58}" destId="{15D0C2DC-96EE-4685-BD4C-EC5AD681536B}" srcOrd="4" destOrd="0" presId="urn:microsoft.com/office/officeart/2005/8/layout/process2"/>
    <dgm:cxn modelId="{53437F1F-BEB5-492D-A98A-32FBC4260602}" type="presParOf" srcId="{BA5DD0E7-274E-401B-ADEA-3E7DE0010E58}" destId="{9F165CC5-2238-4952-82B1-DEF274A36640}" srcOrd="5" destOrd="0" presId="urn:microsoft.com/office/officeart/2005/8/layout/process2"/>
    <dgm:cxn modelId="{C97EA5D8-9E29-44E6-9D09-5DCE805F2698}" type="presParOf" srcId="{9F165CC5-2238-4952-82B1-DEF274A36640}" destId="{6AE7D47A-71A4-48C8-91CB-F5B8695F003B}" srcOrd="0" destOrd="0" presId="urn:microsoft.com/office/officeart/2005/8/layout/process2"/>
    <dgm:cxn modelId="{E45D069E-5019-4C2F-9E01-A57F2B6FC43F}" type="presParOf" srcId="{BA5DD0E7-274E-401B-ADEA-3E7DE0010E58}" destId="{3B6CCDBF-ED4A-41ED-AE29-830070F2724F}" srcOrd="6" destOrd="0" presId="urn:microsoft.com/office/officeart/2005/8/layout/process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6163EBD-2337-4D2C-96E1-1E8DA040151A}" type="doc">
      <dgm:prSet loTypeId="urn:microsoft.com/office/officeart/2005/8/layout/process2" loCatId="process" qsTypeId="urn:microsoft.com/office/officeart/2005/8/quickstyle/simple1" qsCatId="simple" csTypeId="urn:microsoft.com/office/officeart/2005/8/colors/accent1_2" csCatId="accent1" phldr="1"/>
      <dgm:spPr/>
    </dgm:pt>
    <dgm:pt modelId="{1B35A6EC-33DA-4642-B5FB-A12FC2D6C9DB}">
      <dgm:prSet phldrT="[Text]" custT="1"/>
      <dgm:spPr/>
      <dgm:t>
        <a:bodyPr/>
        <a:lstStyle/>
        <a:p>
          <a:r>
            <a:rPr lang="ka-GE" sz="1200" dirty="0" smtClean="0"/>
            <a:t>საფინანსო-საბიუჯეტო  კომისია</a:t>
          </a:r>
          <a:endParaRPr lang="ru-RU" sz="1200" dirty="0"/>
        </a:p>
      </dgm:t>
    </dgm:pt>
    <dgm:pt modelId="{73448056-63E4-4CE4-B057-E4792A3B6CB8}" type="parTrans" cxnId="{EAB2239F-E133-48DA-92DA-859809B31D77}">
      <dgm:prSet/>
      <dgm:spPr/>
      <dgm:t>
        <a:bodyPr/>
        <a:lstStyle/>
        <a:p>
          <a:endParaRPr lang="ru-RU"/>
        </a:p>
      </dgm:t>
    </dgm:pt>
    <dgm:pt modelId="{B8545EE6-3546-4654-91E0-36C0A7B3B0E4}" type="sibTrans" cxnId="{EAB2239F-E133-48DA-92DA-859809B31D77}">
      <dgm:prSet/>
      <dgm:spPr/>
      <dgm:t>
        <a:bodyPr/>
        <a:lstStyle/>
        <a:p>
          <a:endParaRPr lang="ru-RU"/>
        </a:p>
      </dgm:t>
    </dgm:pt>
    <dgm:pt modelId="{B49F5968-CDD0-4468-A636-FBECFEE1A555}">
      <dgm:prSet phldrT="[Text]" custT="1"/>
      <dgm:spPr/>
      <dgm:t>
        <a:bodyPr/>
        <a:lstStyle/>
        <a:p>
          <a:r>
            <a:rPr lang="ka-GE" sz="1100" dirty="0" smtClean="0"/>
            <a:t>ჩატარებული სხდომები            </a:t>
          </a:r>
          <a:r>
            <a:rPr lang="ka-GE" sz="1600" dirty="0" smtClean="0"/>
            <a:t>14</a:t>
          </a:r>
          <a:endParaRPr lang="ru-RU" sz="1600" dirty="0"/>
        </a:p>
      </dgm:t>
    </dgm:pt>
    <dgm:pt modelId="{61D83F31-DCD5-436A-A45B-A36F2FE0730A}" type="parTrans" cxnId="{96470749-98C7-4EDC-81A6-1B14A116645D}">
      <dgm:prSet/>
      <dgm:spPr/>
      <dgm:t>
        <a:bodyPr/>
        <a:lstStyle/>
        <a:p>
          <a:endParaRPr lang="ru-RU"/>
        </a:p>
      </dgm:t>
    </dgm:pt>
    <dgm:pt modelId="{C8AAB21E-BEDB-45CD-B730-4CF3B8556D7A}" type="sibTrans" cxnId="{96470749-98C7-4EDC-81A6-1B14A116645D}">
      <dgm:prSet/>
      <dgm:spPr/>
      <dgm:t>
        <a:bodyPr/>
        <a:lstStyle/>
        <a:p>
          <a:endParaRPr lang="ru-RU"/>
        </a:p>
      </dgm:t>
    </dgm:pt>
    <dgm:pt modelId="{6AE4B500-D998-48BE-A18E-90FC223189C1}">
      <dgm:prSet phldrT="[Text]" custT="1"/>
      <dgm:spPr/>
      <dgm:t>
        <a:bodyPr/>
        <a:lstStyle/>
        <a:p>
          <a:r>
            <a:rPr lang="ka-GE" sz="1100" dirty="0" smtClean="0"/>
            <a:t>განხილული საკითხები                  </a:t>
          </a:r>
          <a:r>
            <a:rPr lang="ka-GE" sz="1600" dirty="0" smtClean="0"/>
            <a:t>28</a:t>
          </a:r>
          <a:endParaRPr lang="ru-RU" sz="1600" dirty="0"/>
        </a:p>
      </dgm:t>
    </dgm:pt>
    <dgm:pt modelId="{D32E5D1A-662C-4188-BD12-616AE2F859DE}" type="parTrans" cxnId="{CA4A3E48-E3FA-451D-A0D0-1C505DA0D281}">
      <dgm:prSet/>
      <dgm:spPr/>
      <dgm:t>
        <a:bodyPr/>
        <a:lstStyle/>
        <a:p>
          <a:endParaRPr lang="ru-RU"/>
        </a:p>
      </dgm:t>
    </dgm:pt>
    <dgm:pt modelId="{ECECFAC1-5477-47EA-A077-14433DA1331E}" type="sibTrans" cxnId="{CA4A3E48-E3FA-451D-A0D0-1C505DA0D281}">
      <dgm:prSet/>
      <dgm:spPr/>
      <dgm:t>
        <a:bodyPr/>
        <a:lstStyle/>
        <a:p>
          <a:endParaRPr lang="ru-RU"/>
        </a:p>
      </dgm:t>
    </dgm:pt>
    <dgm:pt modelId="{A05F8E52-91F0-4DEC-B6E5-9FDC15AD5A29}">
      <dgm:prSet phldrT="[Text]" custT="1"/>
      <dgm:spPr/>
      <dgm:t>
        <a:bodyPr/>
        <a:lstStyle/>
        <a:p>
          <a:r>
            <a:rPr lang="ka-GE" sz="1200" dirty="0" smtClean="0"/>
            <a:t>თავმჯდომარე        კახაბერ ბოჭორიშვილი</a:t>
          </a:r>
          <a:endParaRPr lang="ru-RU" sz="1200" dirty="0"/>
        </a:p>
      </dgm:t>
    </dgm:pt>
    <dgm:pt modelId="{AEDA220A-2DAF-4DBD-A236-7E6042997330}" type="parTrans" cxnId="{C49A46E1-3274-4BB9-9D91-21DB6FB257C5}">
      <dgm:prSet/>
      <dgm:spPr/>
      <dgm:t>
        <a:bodyPr/>
        <a:lstStyle/>
        <a:p>
          <a:endParaRPr lang="ru-RU"/>
        </a:p>
      </dgm:t>
    </dgm:pt>
    <dgm:pt modelId="{C3DE2BF0-C12B-439E-95DC-20F9F318BEF1}" type="sibTrans" cxnId="{C49A46E1-3274-4BB9-9D91-21DB6FB257C5}">
      <dgm:prSet/>
      <dgm:spPr/>
      <dgm:t>
        <a:bodyPr/>
        <a:lstStyle/>
        <a:p>
          <a:endParaRPr lang="ru-RU"/>
        </a:p>
      </dgm:t>
    </dgm:pt>
    <dgm:pt modelId="{BA5DD0E7-274E-401B-ADEA-3E7DE0010E58}" type="pres">
      <dgm:prSet presAssocID="{F6163EBD-2337-4D2C-96E1-1E8DA040151A}" presName="linearFlow" presStyleCnt="0">
        <dgm:presLayoutVars>
          <dgm:resizeHandles val="exact"/>
        </dgm:presLayoutVars>
      </dgm:prSet>
      <dgm:spPr/>
    </dgm:pt>
    <dgm:pt modelId="{5B971133-AC9A-44FB-8D5F-DFDBC71DE3AC}" type="pres">
      <dgm:prSet presAssocID="{1B35A6EC-33DA-4642-B5FB-A12FC2D6C9DB}" presName="node" presStyleLbl="node1" presStyleIdx="0" presStyleCnt="4" custScaleX="88771" custScaleY="155577">
        <dgm:presLayoutVars>
          <dgm:bulletEnabled val="1"/>
        </dgm:presLayoutVars>
      </dgm:prSet>
      <dgm:spPr/>
      <dgm:t>
        <a:bodyPr/>
        <a:lstStyle/>
        <a:p>
          <a:endParaRPr lang="ru-RU"/>
        </a:p>
      </dgm:t>
    </dgm:pt>
    <dgm:pt modelId="{988D7620-858B-4637-A55B-3DA18D950F4C}" type="pres">
      <dgm:prSet presAssocID="{B8545EE6-3546-4654-91E0-36C0A7B3B0E4}" presName="sibTrans" presStyleLbl="sibTrans2D1" presStyleIdx="0" presStyleCnt="3"/>
      <dgm:spPr/>
      <dgm:t>
        <a:bodyPr/>
        <a:lstStyle/>
        <a:p>
          <a:endParaRPr lang="ru-RU"/>
        </a:p>
      </dgm:t>
    </dgm:pt>
    <dgm:pt modelId="{70EA2188-1E70-446D-ADA3-F64393C382BE}" type="pres">
      <dgm:prSet presAssocID="{B8545EE6-3546-4654-91E0-36C0A7B3B0E4}" presName="connectorText" presStyleLbl="sibTrans2D1" presStyleIdx="0" presStyleCnt="3"/>
      <dgm:spPr/>
      <dgm:t>
        <a:bodyPr/>
        <a:lstStyle/>
        <a:p>
          <a:endParaRPr lang="ru-RU"/>
        </a:p>
      </dgm:t>
    </dgm:pt>
    <dgm:pt modelId="{37DBB50C-5E6B-4608-96CC-9E3226CC2B79}" type="pres">
      <dgm:prSet presAssocID="{A05F8E52-91F0-4DEC-B6E5-9FDC15AD5A29}" presName="node" presStyleLbl="node1" presStyleIdx="1" presStyleCnt="4" custScaleX="78655">
        <dgm:presLayoutVars>
          <dgm:bulletEnabled val="1"/>
        </dgm:presLayoutVars>
      </dgm:prSet>
      <dgm:spPr/>
      <dgm:t>
        <a:bodyPr/>
        <a:lstStyle/>
        <a:p>
          <a:endParaRPr lang="ru-RU"/>
        </a:p>
      </dgm:t>
    </dgm:pt>
    <dgm:pt modelId="{77113B4E-BF53-4CD2-9572-32B23B401116}" type="pres">
      <dgm:prSet presAssocID="{C3DE2BF0-C12B-439E-95DC-20F9F318BEF1}" presName="sibTrans" presStyleLbl="sibTrans2D1" presStyleIdx="1" presStyleCnt="3"/>
      <dgm:spPr/>
      <dgm:t>
        <a:bodyPr/>
        <a:lstStyle/>
        <a:p>
          <a:endParaRPr lang="en-US"/>
        </a:p>
      </dgm:t>
    </dgm:pt>
    <dgm:pt modelId="{CEEBB18A-C1C9-40CC-AF20-6904A3AB8F39}" type="pres">
      <dgm:prSet presAssocID="{C3DE2BF0-C12B-439E-95DC-20F9F318BEF1}" presName="connectorText" presStyleLbl="sibTrans2D1" presStyleIdx="1" presStyleCnt="3"/>
      <dgm:spPr/>
      <dgm:t>
        <a:bodyPr/>
        <a:lstStyle/>
        <a:p>
          <a:endParaRPr lang="en-US"/>
        </a:p>
      </dgm:t>
    </dgm:pt>
    <dgm:pt modelId="{15D0C2DC-96EE-4685-BD4C-EC5AD681536B}" type="pres">
      <dgm:prSet presAssocID="{B49F5968-CDD0-4468-A636-FBECFEE1A555}" presName="node" presStyleLbl="node1" presStyleIdx="2" presStyleCnt="4" custScaleX="50728" custScaleY="135107">
        <dgm:presLayoutVars>
          <dgm:bulletEnabled val="1"/>
        </dgm:presLayoutVars>
      </dgm:prSet>
      <dgm:spPr/>
      <dgm:t>
        <a:bodyPr/>
        <a:lstStyle/>
        <a:p>
          <a:endParaRPr lang="ru-RU"/>
        </a:p>
      </dgm:t>
    </dgm:pt>
    <dgm:pt modelId="{180FF1D6-9AF3-4E85-80DE-D771C44F4472}" type="pres">
      <dgm:prSet presAssocID="{C8AAB21E-BEDB-45CD-B730-4CF3B8556D7A}" presName="sibTrans" presStyleLbl="sibTrans2D1" presStyleIdx="2" presStyleCnt="3"/>
      <dgm:spPr/>
      <dgm:t>
        <a:bodyPr/>
        <a:lstStyle/>
        <a:p>
          <a:endParaRPr lang="ru-RU"/>
        </a:p>
      </dgm:t>
    </dgm:pt>
    <dgm:pt modelId="{9136560B-27FC-459E-BA64-704ECCEC0909}" type="pres">
      <dgm:prSet presAssocID="{C8AAB21E-BEDB-45CD-B730-4CF3B8556D7A}" presName="connectorText" presStyleLbl="sibTrans2D1" presStyleIdx="2" presStyleCnt="3"/>
      <dgm:spPr/>
      <dgm:t>
        <a:bodyPr/>
        <a:lstStyle/>
        <a:p>
          <a:endParaRPr lang="ru-RU"/>
        </a:p>
      </dgm:t>
    </dgm:pt>
    <dgm:pt modelId="{DCEE2092-518F-4A2A-AEEB-3FCC4B9722B6}" type="pres">
      <dgm:prSet presAssocID="{6AE4B500-D998-48BE-A18E-90FC223189C1}" presName="node" presStyleLbl="node1" presStyleIdx="3" presStyleCnt="4" custScaleX="47930" custScaleY="130336" custLinFactNeighborX="1399" custLinFactNeighborY="-32293">
        <dgm:presLayoutVars>
          <dgm:bulletEnabled val="1"/>
        </dgm:presLayoutVars>
      </dgm:prSet>
      <dgm:spPr/>
      <dgm:t>
        <a:bodyPr/>
        <a:lstStyle/>
        <a:p>
          <a:endParaRPr lang="ru-RU"/>
        </a:p>
      </dgm:t>
    </dgm:pt>
  </dgm:ptLst>
  <dgm:cxnLst>
    <dgm:cxn modelId="{96470749-98C7-4EDC-81A6-1B14A116645D}" srcId="{F6163EBD-2337-4D2C-96E1-1E8DA040151A}" destId="{B49F5968-CDD0-4468-A636-FBECFEE1A555}" srcOrd="2" destOrd="0" parTransId="{61D83F31-DCD5-436A-A45B-A36F2FE0730A}" sibTransId="{C8AAB21E-BEDB-45CD-B730-4CF3B8556D7A}"/>
    <dgm:cxn modelId="{EAB2239F-E133-48DA-92DA-859809B31D77}" srcId="{F6163EBD-2337-4D2C-96E1-1E8DA040151A}" destId="{1B35A6EC-33DA-4642-B5FB-A12FC2D6C9DB}" srcOrd="0" destOrd="0" parTransId="{73448056-63E4-4CE4-B057-E4792A3B6CB8}" sibTransId="{B8545EE6-3546-4654-91E0-36C0A7B3B0E4}"/>
    <dgm:cxn modelId="{CA4A3E48-E3FA-451D-A0D0-1C505DA0D281}" srcId="{F6163EBD-2337-4D2C-96E1-1E8DA040151A}" destId="{6AE4B500-D998-48BE-A18E-90FC223189C1}" srcOrd="3" destOrd="0" parTransId="{D32E5D1A-662C-4188-BD12-616AE2F859DE}" sibTransId="{ECECFAC1-5477-47EA-A077-14433DA1331E}"/>
    <dgm:cxn modelId="{B5A68D7D-D91E-43CA-904D-9A3A6D4C578D}" type="presOf" srcId="{C3DE2BF0-C12B-439E-95DC-20F9F318BEF1}" destId="{CEEBB18A-C1C9-40CC-AF20-6904A3AB8F39}" srcOrd="1" destOrd="0" presId="urn:microsoft.com/office/officeart/2005/8/layout/process2"/>
    <dgm:cxn modelId="{4335F88D-2816-4C57-AF3C-4B916A920B40}" type="presOf" srcId="{B8545EE6-3546-4654-91E0-36C0A7B3B0E4}" destId="{988D7620-858B-4637-A55B-3DA18D950F4C}" srcOrd="0" destOrd="0" presId="urn:microsoft.com/office/officeart/2005/8/layout/process2"/>
    <dgm:cxn modelId="{E81E9DFD-0D15-4727-A006-FCDB31AE5FCD}" type="presOf" srcId="{C3DE2BF0-C12B-439E-95DC-20F9F318BEF1}" destId="{77113B4E-BF53-4CD2-9572-32B23B401116}" srcOrd="0" destOrd="0" presId="urn:microsoft.com/office/officeart/2005/8/layout/process2"/>
    <dgm:cxn modelId="{CD3BA36A-2063-43DC-8570-24532FE740FA}" type="presOf" srcId="{C8AAB21E-BEDB-45CD-B730-4CF3B8556D7A}" destId="{180FF1D6-9AF3-4E85-80DE-D771C44F4472}" srcOrd="0" destOrd="0" presId="urn:microsoft.com/office/officeart/2005/8/layout/process2"/>
    <dgm:cxn modelId="{7E6E910D-EEC2-4237-9694-0A267214482F}" type="presOf" srcId="{F6163EBD-2337-4D2C-96E1-1E8DA040151A}" destId="{BA5DD0E7-274E-401B-ADEA-3E7DE0010E58}" srcOrd="0" destOrd="0" presId="urn:microsoft.com/office/officeart/2005/8/layout/process2"/>
    <dgm:cxn modelId="{2DFF6754-F76B-4A3D-B8FA-8AD9A2838807}" type="presOf" srcId="{B49F5968-CDD0-4468-A636-FBECFEE1A555}" destId="{15D0C2DC-96EE-4685-BD4C-EC5AD681536B}" srcOrd="0" destOrd="0" presId="urn:microsoft.com/office/officeart/2005/8/layout/process2"/>
    <dgm:cxn modelId="{161DE950-E0FD-48CF-AF53-EFBEFF933939}" type="presOf" srcId="{A05F8E52-91F0-4DEC-B6E5-9FDC15AD5A29}" destId="{37DBB50C-5E6B-4608-96CC-9E3226CC2B79}" srcOrd="0" destOrd="0" presId="urn:microsoft.com/office/officeart/2005/8/layout/process2"/>
    <dgm:cxn modelId="{4648893A-C588-4DD5-86EE-6F30250A8244}" type="presOf" srcId="{6AE4B500-D998-48BE-A18E-90FC223189C1}" destId="{DCEE2092-518F-4A2A-AEEB-3FCC4B9722B6}" srcOrd="0" destOrd="0" presId="urn:microsoft.com/office/officeart/2005/8/layout/process2"/>
    <dgm:cxn modelId="{4C25235A-E08C-4EDC-960C-E45892B632CD}" type="presOf" srcId="{B8545EE6-3546-4654-91E0-36C0A7B3B0E4}" destId="{70EA2188-1E70-446D-ADA3-F64393C382BE}" srcOrd="1" destOrd="0" presId="urn:microsoft.com/office/officeart/2005/8/layout/process2"/>
    <dgm:cxn modelId="{8D0A7F2D-553E-4184-ABE7-C0923AA54388}" type="presOf" srcId="{1B35A6EC-33DA-4642-B5FB-A12FC2D6C9DB}" destId="{5B971133-AC9A-44FB-8D5F-DFDBC71DE3AC}" srcOrd="0" destOrd="0" presId="urn:microsoft.com/office/officeart/2005/8/layout/process2"/>
    <dgm:cxn modelId="{C49A46E1-3274-4BB9-9D91-21DB6FB257C5}" srcId="{F6163EBD-2337-4D2C-96E1-1E8DA040151A}" destId="{A05F8E52-91F0-4DEC-B6E5-9FDC15AD5A29}" srcOrd="1" destOrd="0" parTransId="{AEDA220A-2DAF-4DBD-A236-7E6042997330}" sibTransId="{C3DE2BF0-C12B-439E-95DC-20F9F318BEF1}"/>
    <dgm:cxn modelId="{0FB13142-5A6B-4938-98D5-B43A4922937F}" type="presOf" srcId="{C8AAB21E-BEDB-45CD-B730-4CF3B8556D7A}" destId="{9136560B-27FC-459E-BA64-704ECCEC0909}" srcOrd="1" destOrd="0" presId="urn:microsoft.com/office/officeart/2005/8/layout/process2"/>
    <dgm:cxn modelId="{10FAD022-CDD0-46FF-BC1B-F67BE77B3576}" type="presParOf" srcId="{BA5DD0E7-274E-401B-ADEA-3E7DE0010E58}" destId="{5B971133-AC9A-44FB-8D5F-DFDBC71DE3AC}" srcOrd="0" destOrd="0" presId="urn:microsoft.com/office/officeart/2005/8/layout/process2"/>
    <dgm:cxn modelId="{AEFF4EFF-0AFF-44DE-9B27-B2F93DB0671C}" type="presParOf" srcId="{BA5DD0E7-274E-401B-ADEA-3E7DE0010E58}" destId="{988D7620-858B-4637-A55B-3DA18D950F4C}" srcOrd="1" destOrd="0" presId="urn:microsoft.com/office/officeart/2005/8/layout/process2"/>
    <dgm:cxn modelId="{9275B407-D7A8-4AFE-8DED-1299F99FC041}" type="presParOf" srcId="{988D7620-858B-4637-A55B-3DA18D950F4C}" destId="{70EA2188-1E70-446D-ADA3-F64393C382BE}" srcOrd="0" destOrd="0" presId="urn:microsoft.com/office/officeart/2005/8/layout/process2"/>
    <dgm:cxn modelId="{F3B35E1B-2D38-43EE-AE15-AB85A37AEAA3}" type="presParOf" srcId="{BA5DD0E7-274E-401B-ADEA-3E7DE0010E58}" destId="{37DBB50C-5E6B-4608-96CC-9E3226CC2B79}" srcOrd="2" destOrd="0" presId="urn:microsoft.com/office/officeart/2005/8/layout/process2"/>
    <dgm:cxn modelId="{FDA09091-174C-4E19-929D-A0D7F2D43D37}" type="presParOf" srcId="{BA5DD0E7-274E-401B-ADEA-3E7DE0010E58}" destId="{77113B4E-BF53-4CD2-9572-32B23B401116}" srcOrd="3" destOrd="0" presId="urn:microsoft.com/office/officeart/2005/8/layout/process2"/>
    <dgm:cxn modelId="{F4BF1C39-F4B6-4E0C-B0E5-34C858B32056}" type="presParOf" srcId="{77113B4E-BF53-4CD2-9572-32B23B401116}" destId="{CEEBB18A-C1C9-40CC-AF20-6904A3AB8F39}" srcOrd="0" destOrd="0" presId="urn:microsoft.com/office/officeart/2005/8/layout/process2"/>
    <dgm:cxn modelId="{6E1EE269-B52C-43FE-8482-440DA22ACD6E}" type="presParOf" srcId="{BA5DD0E7-274E-401B-ADEA-3E7DE0010E58}" destId="{15D0C2DC-96EE-4685-BD4C-EC5AD681536B}" srcOrd="4" destOrd="0" presId="urn:microsoft.com/office/officeart/2005/8/layout/process2"/>
    <dgm:cxn modelId="{A1D6CB7D-73FB-4D9C-ABE3-3B671A8B6D10}" type="presParOf" srcId="{BA5DD0E7-274E-401B-ADEA-3E7DE0010E58}" destId="{180FF1D6-9AF3-4E85-80DE-D771C44F4472}" srcOrd="5" destOrd="0" presId="urn:microsoft.com/office/officeart/2005/8/layout/process2"/>
    <dgm:cxn modelId="{50DBE3EF-94B2-4070-8BA3-40F30BBDBACB}" type="presParOf" srcId="{180FF1D6-9AF3-4E85-80DE-D771C44F4472}" destId="{9136560B-27FC-459E-BA64-704ECCEC0909}" srcOrd="0" destOrd="0" presId="urn:microsoft.com/office/officeart/2005/8/layout/process2"/>
    <dgm:cxn modelId="{39151BE0-7CE9-455E-A587-EA4E6A13FD10}" type="presParOf" srcId="{BA5DD0E7-274E-401B-ADEA-3E7DE0010E58}" destId="{DCEE2092-518F-4A2A-AEEB-3FCC4B9722B6}" srcOrd="6" destOrd="0" presId="urn:microsoft.com/office/officeart/2005/8/layout/process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6163EBD-2337-4D2C-96E1-1E8DA040151A}" type="doc">
      <dgm:prSet loTypeId="urn:microsoft.com/office/officeart/2005/8/layout/process2" loCatId="process" qsTypeId="urn:microsoft.com/office/officeart/2005/8/quickstyle/simple1" qsCatId="simple" csTypeId="urn:microsoft.com/office/officeart/2005/8/colors/accent1_2" csCatId="accent1" phldr="1"/>
      <dgm:spPr/>
    </dgm:pt>
    <dgm:pt modelId="{1B35A6EC-33DA-4642-B5FB-A12FC2D6C9DB}">
      <dgm:prSet phldrT="[Text]" custT="1"/>
      <dgm:spPr/>
      <dgm:t>
        <a:bodyPr/>
        <a:lstStyle/>
        <a:p>
          <a:r>
            <a:rPr lang="ka-GE" sz="1200" dirty="0" smtClean="0"/>
            <a:t>ჯანდაცვის და სოციალურ საკითხთა  კომისია</a:t>
          </a:r>
          <a:endParaRPr lang="ru-RU" sz="1200" dirty="0"/>
        </a:p>
      </dgm:t>
    </dgm:pt>
    <dgm:pt modelId="{73448056-63E4-4CE4-B057-E4792A3B6CB8}" type="parTrans" cxnId="{EAB2239F-E133-48DA-92DA-859809B31D77}">
      <dgm:prSet/>
      <dgm:spPr/>
      <dgm:t>
        <a:bodyPr/>
        <a:lstStyle/>
        <a:p>
          <a:endParaRPr lang="ru-RU"/>
        </a:p>
      </dgm:t>
    </dgm:pt>
    <dgm:pt modelId="{B8545EE6-3546-4654-91E0-36C0A7B3B0E4}" type="sibTrans" cxnId="{EAB2239F-E133-48DA-92DA-859809B31D77}">
      <dgm:prSet/>
      <dgm:spPr/>
      <dgm:t>
        <a:bodyPr/>
        <a:lstStyle/>
        <a:p>
          <a:endParaRPr lang="ru-RU"/>
        </a:p>
      </dgm:t>
    </dgm:pt>
    <dgm:pt modelId="{B49F5968-CDD0-4468-A636-FBECFEE1A555}">
      <dgm:prSet phldrT="[Text]" custT="1"/>
      <dgm:spPr/>
      <dgm:t>
        <a:bodyPr/>
        <a:lstStyle/>
        <a:p>
          <a:r>
            <a:rPr lang="ka-GE" sz="1100" dirty="0" smtClean="0"/>
            <a:t>ჩატარებული სხდომები             </a:t>
          </a:r>
          <a:r>
            <a:rPr lang="ka-GE" sz="1600" dirty="0" smtClean="0"/>
            <a:t>14</a:t>
          </a:r>
          <a:endParaRPr lang="ru-RU" sz="1600" dirty="0"/>
        </a:p>
      </dgm:t>
    </dgm:pt>
    <dgm:pt modelId="{61D83F31-DCD5-436A-A45B-A36F2FE0730A}" type="parTrans" cxnId="{96470749-98C7-4EDC-81A6-1B14A116645D}">
      <dgm:prSet/>
      <dgm:spPr/>
      <dgm:t>
        <a:bodyPr/>
        <a:lstStyle/>
        <a:p>
          <a:endParaRPr lang="ru-RU"/>
        </a:p>
      </dgm:t>
    </dgm:pt>
    <dgm:pt modelId="{C8AAB21E-BEDB-45CD-B730-4CF3B8556D7A}" type="sibTrans" cxnId="{96470749-98C7-4EDC-81A6-1B14A116645D}">
      <dgm:prSet/>
      <dgm:spPr/>
      <dgm:t>
        <a:bodyPr/>
        <a:lstStyle/>
        <a:p>
          <a:endParaRPr lang="ru-RU"/>
        </a:p>
      </dgm:t>
    </dgm:pt>
    <dgm:pt modelId="{5E8453BF-B300-41A8-8E0A-D88BB3493549}">
      <dgm:prSet phldrT="[Text]" custT="1"/>
      <dgm:spPr/>
      <dgm:t>
        <a:bodyPr/>
        <a:lstStyle/>
        <a:p>
          <a:r>
            <a:rPr lang="ka-GE" sz="1100" dirty="0" smtClean="0"/>
            <a:t>განხილული საკითხები        </a:t>
          </a:r>
          <a:r>
            <a:rPr lang="ka-GE" sz="1600" dirty="0" smtClean="0"/>
            <a:t>23</a:t>
          </a:r>
          <a:endParaRPr lang="ru-RU" sz="1600" dirty="0"/>
        </a:p>
      </dgm:t>
    </dgm:pt>
    <dgm:pt modelId="{15D6F230-5F7A-4F61-A9FD-BC9842D8A185}" type="parTrans" cxnId="{99956C51-B010-4051-8CBE-4F666A09984C}">
      <dgm:prSet/>
      <dgm:spPr/>
      <dgm:t>
        <a:bodyPr/>
        <a:lstStyle/>
        <a:p>
          <a:endParaRPr lang="ru-RU"/>
        </a:p>
      </dgm:t>
    </dgm:pt>
    <dgm:pt modelId="{9A73FA51-6A8B-4ADD-8214-7DA5E572EEF1}" type="sibTrans" cxnId="{99956C51-B010-4051-8CBE-4F666A09984C}">
      <dgm:prSet/>
      <dgm:spPr/>
      <dgm:t>
        <a:bodyPr/>
        <a:lstStyle/>
        <a:p>
          <a:endParaRPr lang="ru-RU"/>
        </a:p>
      </dgm:t>
    </dgm:pt>
    <dgm:pt modelId="{61D91CFD-7608-40AC-BC19-435ED9544AB3}">
      <dgm:prSet phldrT="[Text]" custT="1"/>
      <dgm:spPr/>
      <dgm:t>
        <a:bodyPr/>
        <a:lstStyle/>
        <a:p>
          <a:r>
            <a:rPr lang="ka-GE" sz="1200" dirty="0" smtClean="0"/>
            <a:t>თავმჯდომარე                მამუკა რიჟამაძე</a:t>
          </a:r>
          <a:endParaRPr lang="ru-RU" sz="1200" dirty="0"/>
        </a:p>
      </dgm:t>
    </dgm:pt>
    <dgm:pt modelId="{D751CC68-1470-4A54-B535-FE8AB24CEBB3}" type="parTrans" cxnId="{180B4CEA-56FF-40AB-8891-A19CC795F68C}">
      <dgm:prSet/>
      <dgm:spPr/>
    </dgm:pt>
    <dgm:pt modelId="{8BCA0B01-CD02-496F-9BAC-B6F6BAD4F771}" type="sibTrans" cxnId="{180B4CEA-56FF-40AB-8891-A19CC795F68C}">
      <dgm:prSet/>
      <dgm:spPr/>
      <dgm:t>
        <a:bodyPr/>
        <a:lstStyle/>
        <a:p>
          <a:endParaRPr lang="ru-RU"/>
        </a:p>
      </dgm:t>
    </dgm:pt>
    <dgm:pt modelId="{BA5DD0E7-274E-401B-ADEA-3E7DE0010E58}" type="pres">
      <dgm:prSet presAssocID="{F6163EBD-2337-4D2C-96E1-1E8DA040151A}" presName="linearFlow" presStyleCnt="0">
        <dgm:presLayoutVars>
          <dgm:resizeHandles val="exact"/>
        </dgm:presLayoutVars>
      </dgm:prSet>
      <dgm:spPr/>
    </dgm:pt>
    <dgm:pt modelId="{5B971133-AC9A-44FB-8D5F-DFDBC71DE3AC}" type="pres">
      <dgm:prSet presAssocID="{1B35A6EC-33DA-4642-B5FB-A12FC2D6C9DB}" presName="node" presStyleLbl="node1" presStyleIdx="0" presStyleCnt="4" custScaleX="96641" custScaleY="85730" custLinFactNeighborX="5024" custLinFactNeighborY="-2001">
        <dgm:presLayoutVars>
          <dgm:bulletEnabled val="1"/>
        </dgm:presLayoutVars>
      </dgm:prSet>
      <dgm:spPr/>
      <dgm:t>
        <a:bodyPr/>
        <a:lstStyle/>
        <a:p>
          <a:endParaRPr lang="ru-RU"/>
        </a:p>
      </dgm:t>
    </dgm:pt>
    <dgm:pt modelId="{988D7620-858B-4637-A55B-3DA18D950F4C}" type="pres">
      <dgm:prSet presAssocID="{B8545EE6-3546-4654-91E0-36C0A7B3B0E4}" presName="sibTrans" presStyleLbl="sibTrans2D1" presStyleIdx="0" presStyleCnt="3"/>
      <dgm:spPr/>
      <dgm:t>
        <a:bodyPr/>
        <a:lstStyle/>
        <a:p>
          <a:endParaRPr lang="ru-RU"/>
        </a:p>
      </dgm:t>
    </dgm:pt>
    <dgm:pt modelId="{70EA2188-1E70-446D-ADA3-F64393C382BE}" type="pres">
      <dgm:prSet presAssocID="{B8545EE6-3546-4654-91E0-36C0A7B3B0E4}" presName="connectorText" presStyleLbl="sibTrans2D1" presStyleIdx="0" presStyleCnt="3"/>
      <dgm:spPr/>
      <dgm:t>
        <a:bodyPr/>
        <a:lstStyle/>
        <a:p>
          <a:endParaRPr lang="ru-RU"/>
        </a:p>
      </dgm:t>
    </dgm:pt>
    <dgm:pt modelId="{8F8DEC0D-8B93-4CAA-AA59-012A26A0A9E2}" type="pres">
      <dgm:prSet presAssocID="{61D91CFD-7608-40AC-BC19-435ED9544AB3}" presName="node" presStyleLbl="node1" presStyleIdx="1" presStyleCnt="4" custScaleX="70350">
        <dgm:presLayoutVars>
          <dgm:bulletEnabled val="1"/>
        </dgm:presLayoutVars>
      </dgm:prSet>
      <dgm:spPr/>
      <dgm:t>
        <a:bodyPr/>
        <a:lstStyle/>
        <a:p>
          <a:endParaRPr lang="ru-RU"/>
        </a:p>
      </dgm:t>
    </dgm:pt>
    <dgm:pt modelId="{6834E662-8F2B-4084-A86E-C836A4A328E5}" type="pres">
      <dgm:prSet presAssocID="{8BCA0B01-CD02-496F-9BAC-B6F6BAD4F771}" presName="sibTrans" presStyleLbl="sibTrans2D1" presStyleIdx="1" presStyleCnt="3"/>
      <dgm:spPr/>
      <dgm:t>
        <a:bodyPr/>
        <a:lstStyle/>
        <a:p>
          <a:endParaRPr lang="en-US"/>
        </a:p>
      </dgm:t>
    </dgm:pt>
    <dgm:pt modelId="{8001527B-DD43-4876-A27C-15485C71979B}" type="pres">
      <dgm:prSet presAssocID="{8BCA0B01-CD02-496F-9BAC-B6F6BAD4F771}" presName="connectorText" presStyleLbl="sibTrans2D1" presStyleIdx="1" presStyleCnt="3"/>
      <dgm:spPr/>
      <dgm:t>
        <a:bodyPr/>
        <a:lstStyle/>
        <a:p>
          <a:endParaRPr lang="en-US"/>
        </a:p>
      </dgm:t>
    </dgm:pt>
    <dgm:pt modelId="{15D0C2DC-96EE-4685-BD4C-EC5AD681536B}" type="pres">
      <dgm:prSet presAssocID="{B49F5968-CDD0-4468-A636-FBECFEE1A555}" presName="node" presStyleLbl="node1" presStyleIdx="2" presStyleCnt="4" custScaleX="43931" custScaleY="114199">
        <dgm:presLayoutVars>
          <dgm:bulletEnabled val="1"/>
        </dgm:presLayoutVars>
      </dgm:prSet>
      <dgm:spPr/>
      <dgm:t>
        <a:bodyPr/>
        <a:lstStyle/>
        <a:p>
          <a:endParaRPr lang="ru-RU"/>
        </a:p>
      </dgm:t>
    </dgm:pt>
    <dgm:pt modelId="{F2EBC32B-5923-4C26-B1CB-A11128B3C4D9}" type="pres">
      <dgm:prSet presAssocID="{C8AAB21E-BEDB-45CD-B730-4CF3B8556D7A}" presName="sibTrans" presStyleLbl="sibTrans2D1" presStyleIdx="2" presStyleCnt="3"/>
      <dgm:spPr/>
      <dgm:t>
        <a:bodyPr/>
        <a:lstStyle/>
        <a:p>
          <a:endParaRPr lang="ru-RU"/>
        </a:p>
      </dgm:t>
    </dgm:pt>
    <dgm:pt modelId="{38E3C04E-FD97-45D9-A631-5F4813054FDE}" type="pres">
      <dgm:prSet presAssocID="{C8AAB21E-BEDB-45CD-B730-4CF3B8556D7A}" presName="connectorText" presStyleLbl="sibTrans2D1" presStyleIdx="2" presStyleCnt="3"/>
      <dgm:spPr/>
      <dgm:t>
        <a:bodyPr/>
        <a:lstStyle/>
        <a:p>
          <a:endParaRPr lang="ru-RU"/>
        </a:p>
      </dgm:t>
    </dgm:pt>
    <dgm:pt modelId="{5A35752B-5F36-4F3D-A0F5-F701A8AF78ED}" type="pres">
      <dgm:prSet presAssocID="{5E8453BF-B300-41A8-8E0A-D88BB3493549}" presName="node" presStyleLbl="node1" presStyleIdx="3" presStyleCnt="4" custScaleX="38825">
        <dgm:presLayoutVars>
          <dgm:bulletEnabled val="1"/>
        </dgm:presLayoutVars>
      </dgm:prSet>
      <dgm:spPr/>
      <dgm:t>
        <a:bodyPr/>
        <a:lstStyle/>
        <a:p>
          <a:endParaRPr lang="ru-RU"/>
        </a:p>
      </dgm:t>
    </dgm:pt>
  </dgm:ptLst>
  <dgm:cxnLst>
    <dgm:cxn modelId="{8EDD9C5C-0894-4FD7-8DA8-E2ACBAB299FB}" type="presOf" srcId="{C8AAB21E-BEDB-45CD-B730-4CF3B8556D7A}" destId="{38E3C04E-FD97-45D9-A631-5F4813054FDE}" srcOrd="1" destOrd="0" presId="urn:microsoft.com/office/officeart/2005/8/layout/process2"/>
    <dgm:cxn modelId="{96470749-98C7-4EDC-81A6-1B14A116645D}" srcId="{F6163EBD-2337-4D2C-96E1-1E8DA040151A}" destId="{B49F5968-CDD0-4468-A636-FBECFEE1A555}" srcOrd="2" destOrd="0" parTransId="{61D83F31-DCD5-436A-A45B-A36F2FE0730A}" sibTransId="{C8AAB21E-BEDB-45CD-B730-4CF3B8556D7A}"/>
    <dgm:cxn modelId="{EAB2239F-E133-48DA-92DA-859809B31D77}" srcId="{F6163EBD-2337-4D2C-96E1-1E8DA040151A}" destId="{1B35A6EC-33DA-4642-B5FB-A12FC2D6C9DB}" srcOrd="0" destOrd="0" parTransId="{73448056-63E4-4CE4-B057-E4792A3B6CB8}" sibTransId="{B8545EE6-3546-4654-91E0-36C0A7B3B0E4}"/>
    <dgm:cxn modelId="{3B3DEE43-14F0-4F51-9EBD-7E49FCB43E53}" type="presOf" srcId="{61D91CFD-7608-40AC-BC19-435ED9544AB3}" destId="{8F8DEC0D-8B93-4CAA-AA59-012A26A0A9E2}" srcOrd="0" destOrd="0" presId="urn:microsoft.com/office/officeart/2005/8/layout/process2"/>
    <dgm:cxn modelId="{4401C0C9-FE92-497E-AC27-39EA2ED0EDF0}" type="presOf" srcId="{B49F5968-CDD0-4468-A636-FBECFEE1A555}" destId="{15D0C2DC-96EE-4685-BD4C-EC5AD681536B}" srcOrd="0" destOrd="0" presId="urn:microsoft.com/office/officeart/2005/8/layout/process2"/>
    <dgm:cxn modelId="{0F6E62E5-78B6-4A06-9CE3-FFE6ED0C4E11}" type="presOf" srcId="{F6163EBD-2337-4D2C-96E1-1E8DA040151A}" destId="{BA5DD0E7-274E-401B-ADEA-3E7DE0010E58}" srcOrd="0" destOrd="0" presId="urn:microsoft.com/office/officeart/2005/8/layout/process2"/>
    <dgm:cxn modelId="{99956C51-B010-4051-8CBE-4F666A09984C}" srcId="{F6163EBD-2337-4D2C-96E1-1E8DA040151A}" destId="{5E8453BF-B300-41A8-8E0A-D88BB3493549}" srcOrd="3" destOrd="0" parTransId="{15D6F230-5F7A-4F61-A9FD-BC9842D8A185}" sibTransId="{9A73FA51-6A8B-4ADD-8214-7DA5E572EEF1}"/>
    <dgm:cxn modelId="{05AFBD26-770A-4AF9-83AF-D83EDB59DB9A}" type="presOf" srcId="{B8545EE6-3546-4654-91E0-36C0A7B3B0E4}" destId="{988D7620-858B-4637-A55B-3DA18D950F4C}" srcOrd="0" destOrd="0" presId="urn:microsoft.com/office/officeart/2005/8/layout/process2"/>
    <dgm:cxn modelId="{180B4CEA-56FF-40AB-8891-A19CC795F68C}" srcId="{F6163EBD-2337-4D2C-96E1-1E8DA040151A}" destId="{61D91CFD-7608-40AC-BC19-435ED9544AB3}" srcOrd="1" destOrd="0" parTransId="{D751CC68-1470-4A54-B535-FE8AB24CEBB3}" sibTransId="{8BCA0B01-CD02-496F-9BAC-B6F6BAD4F771}"/>
    <dgm:cxn modelId="{1CE9644A-4E79-4DFC-9CE7-F1AA92AAFE9E}" type="presOf" srcId="{1B35A6EC-33DA-4642-B5FB-A12FC2D6C9DB}" destId="{5B971133-AC9A-44FB-8D5F-DFDBC71DE3AC}" srcOrd="0" destOrd="0" presId="urn:microsoft.com/office/officeart/2005/8/layout/process2"/>
    <dgm:cxn modelId="{239C3DEA-0EC8-4B05-B231-ACDEC88011E2}" type="presOf" srcId="{8BCA0B01-CD02-496F-9BAC-B6F6BAD4F771}" destId="{8001527B-DD43-4876-A27C-15485C71979B}" srcOrd="1" destOrd="0" presId="urn:microsoft.com/office/officeart/2005/8/layout/process2"/>
    <dgm:cxn modelId="{E980D558-40DE-4453-AEB6-3FEA35CAA792}" type="presOf" srcId="{B8545EE6-3546-4654-91E0-36C0A7B3B0E4}" destId="{70EA2188-1E70-446D-ADA3-F64393C382BE}" srcOrd="1" destOrd="0" presId="urn:microsoft.com/office/officeart/2005/8/layout/process2"/>
    <dgm:cxn modelId="{FD52DCE9-462C-4D38-BFD0-80E425179FA1}" type="presOf" srcId="{8BCA0B01-CD02-496F-9BAC-B6F6BAD4F771}" destId="{6834E662-8F2B-4084-A86E-C836A4A328E5}" srcOrd="0" destOrd="0" presId="urn:microsoft.com/office/officeart/2005/8/layout/process2"/>
    <dgm:cxn modelId="{6A79593E-1DFE-49D6-9C9F-BB970FB1D995}" type="presOf" srcId="{C8AAB21E-BEDB-45CD-B730-4CF3B8556D7A}" destId="{F2EBC32B-5923-4C26-B1CB-A11128B3C4D9}" srcOrd="0" destOrd="0" presId="urn:microsoft.com/office/officeart/2005/8/layout/process2"/>
    <dgm:cxn modelId="{9F3F3400-CCE4-4BDE-AECF-C25CF78DAF54}" type="presOf" srcId="{5E8453BF-B300-41A8-8E0A-D88BB3493549}" destId="{5A35752B-5F36-4F3D-A0F5-F701A8AF78ED}" srcOrd="0" destOrd="0" presId="urn:microsoft.com/office/officeart/2005/8/layout/process2"/>
    <dgm:cxn modelId="{FD37669E-3289-4283-8863-3084BC49D0A7}" type="presParOf" srcId="{BA5DD0E7-274E-401B-ADEA-3E7DE0010E58}" destId="{5B971133-AC9A-44FB-8D5F-DFDBC71DE3AC}" srcOrd="0" destOrd="0" presId="urn:microsoft.com/office/officeart/2005/8/layout/process2"/>
    <dgm:cxn modelId="{AE01F798-B853-4440-8B4F-0D33211F141E}" type="presParOf" srcId="{BA5DD0E7-274E-401B-ADEA-3E7DE0010E58}" destId="{988D7620-858B-4637-A55B-3DA18D950F4C}" srcOrd="1" destOrd="0" presId="urn:microsoft.com/office/officeart/2005/8/layout/process2"/>
    <dgm:cxn modelId="{0C30A350-059B-465F-BC39-E5FCE29D5646}" type="presParOf" srcId="{988D7620-858B-4637-A55B-3DA18D950F4C}" destId="{70EA2188-1E70-446D-ADA3-F64393C382BE}" srcOrd="0" destOrd="0" presId="urn:microsoft.com/office/officeart/2005/8/layout/process2"/>
    <dgm:cxn modelId="{D0C11293-D380-493E-9921-72EABB3ED707}" type="presParOf" srcId="{BA5DD0E7-274E-401B-ADEA-3E7DE0010E58}" destId="{8F8DEC0D-8B93-4CAA-AA59-012A26A0A9E2}" srcOrd="2" destOrd="0" presId="urn:microsoft.com/office/officeart/2005/8/layout/process2"/>
    <dgm:cxn modelId="{5926A739-26DD-4BE1-A0DF-14F0A35F5251}" type="presParOf" srcId="{BA5DD0E7-274E-401B-ADEA-3E7DE0010E58}" destId="{6834E662-8F2B-4084-A86E-C836A4A328E5}" srcOrd="3" destOrd="0" presId="urn:microsoft.com/office/officeart/2005/8/layout/process2"/>
    <dgm:cxn modelId="{92766E94-DA0A-46CD-8933-76C5AA2C0474}" type="presParOf" srcId="{6834E662-8F2B-4084-A86E-C836A4A328E5}" destId="{8001527B-DD43-4876-A27C-15485C71979B}" srcOrd="0" destOrd="0" presId="urn:microsoft.com/office/officeart/2005/8/layout/process2"/>
    <dgm:cxn modelId="{B1499A47-C2A3-49CC-9953-FC151BE611D3}" type="presParOf" srcId="{BA5DD0E7-274E-401B-ADEA-3E7DE0010E58}" destId="{15D0C2DC-96EE-4685-BD4C-EC5AD681536B}" srcOrd="4" destOrd="0" presId="urn:microsoft.com/office/officeart/2005/8/layout/process2"/>
    <dgm:cxn modelId="{4EFD8354-F082-483F-A10A-68CE78315266}" type="presParOf" srcId="{BA5DD0E7-274E-401B-ADEA-3E7DE0010E58}" destId="{F2EBC32B-5923-4C26-B1CB-A11128B3C4D9}" srcOrd="5" destOrd="0" presId="urn:microsoft.com/office/officeart/2005/8/layout/process2"/>
    <dgm:cxn modelId="{B840959A-2A91-4A73-91A9-6C5BDFE18882}" type="presParOf" srcId="{F2EBC32B-5923-4C26-B1CB-A11128B3C4D9}" destId="{38E3C04E-FD97-45D9-A631-5F4813054FDE}" srcOrd="0" destOrd="0" presId="urn:microsoft.com/office/officeart/2005/8/layout/process2"/>
    <dgm:cxn modelId="{D87A0384-0694-4A98-862C-FAED3685A6CC}" type="presParOf" srcId="{BA5DD0E7-274E-401B-ADEA-3E7DE0010E58}" destId="{5A35752B-5F36-4F3D-A0F5-F701A8AF78ED}" srcOrd="6" destOrd="0" presId="urn:microsoft.com/office/officeart/2005/8/layout/process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6163EBD-2337-4D2C-96E1-1E8DA040151A}" type="doc">
      <dgm:prSet loTypeId="urn:microsoft.com/office/officeart/2005/8/layout/process2" loCatId="process" qsTypeId="urn:microsoft.com/office/officeart/2005/8/quickstyle/simple1" qsCatId="simple" csTypeId="urn:microsoft.com/office/officeart/2005/8/colors/accent1_2" csCatId="accent1" phldr="1"/>
      <dgm:spPr/>
    </dgm:pt>
    <dgm:pt modelId="{1B35A6EC-33DA-4642-B5FB-A12FC2D6C9DB}">
      <dgm:prSet phldrT="[Text]" custT="1"/>
      <dgm:spPr/>
      <dgm:t>
        <a:bodyPr/>
        <a:lstStyle/>
        <a:p>
          <a:r>
            <a:rPr lang="ka-GE" sz="1200" dirty="0" smtClean="0"/>
            <a:t>კულტურის, განათლების,  </a:t>
          </a:r>
        </a:p>
        <a:p>
          <a:r>
            <a:rPr lang="ka-GE" sz="1200" dirty="0" smtClean="0"/>
            <a:t>ახალგაზრდობის საქმეთა და სპორტის კომისია</a:t>
          </a:r>
          <a:endParaRPr lang="ru-RU" sz="1200" dirty="0"/>
        </a:p>
      </dgm:t>
    </dgm:pt>
    <dgm:pt modelId="{73448056-63E4-4CE4-B057-E4792A3B6CB8}" type="parTrans" cxnId="{EAB2239F-E133-48DA-92DA-859809B31D77}">
      <dgm:prSet/>
      <dgm:spPr/>
      <dgm:t>
        <a:bodyPr/>
        <a:lstStyle/>
        <a:p>
          <a:endParaRPr lang="ru-RU"/>
        </a:p>
      </dgm:t>
    </dgm:pt>
    <dgm:pt modelId="{B8545EE6-3546-4654-91E0-36C0A7B3B0E4}" type="sibTrans" cxnId="{EAB2239F-E133-48DA-92DA-859809B31D77}">
      <dgm:prSet/>
      <dgm:spPr/>
      <dgm:t>
        <a:bodyPr/>
        <a:lstStyle/>
        <a:p>
          <a:endParaRPr lang="ru-RU"/>
        </a:p>
      </dgm:t>
    </dgm:pt>
    <dgm:pt modelId="{B49F5968-CDD0-4468-A636-FBECFEE1A555}">
      <dgm:prSet phldrT="[Text]" custT="1"/>
      <dgm:spPr/>
      <dgm:t>
        <a:bodyPr/>
        <a:lstStyle/>
        <a:p>
          <a:r>
            <a:rPr lang="ka-GE" sz="1100" dirty="0" smtClean="0"/>
            <a:t>ჩატარებული სხდომები                     </a:t>
          </a:r>
          <a:r>
            <a:rPr lang="ka-GE" sz="1600" dirty="0" smtClean="0"/>
            <a:t>5</a:t>
          </a:r>
          <a:endParaRPr lang="ru-RU" sz="1600" dirty="0"/>
        </a:p>
      </dgm:t>
    </dgm:pt>
    <dgm:pt modelId="{61D83F31-DCD5-436A-A45B-A36F2FE0730A}" type="parTrans" cxnId="{96470749-98C7-4EDC-81A6-1B14A116645D}">
      <dgm:prSet/>
      <dgm:spPr/>
      <dgm:t>
        <a:bodyPr/>
        <a:lstStyle/>
        <a:p>
          <a:endParaRPr lang="ru-RU"/>
        </a:p>
      </dgm:t>
    </dgm:pt>
    <dgm:pt modelId="{C8AAB21E-BEDB-45CD-B730-4CF3B8556D7A}" type="sibTrans" cxnId="{96470749-98C7-4EDC-81A6-1B14A116645D}">
      <dgm:prSet/>
      <dgm:spPr/>
      <dgm:t>
        <a:bodyPr/>
        <a:lstStyle/>
        <a:p>
          <a:endParaRPr lang="ru-RU"/>
        </a:p>
      </dgm:t>
    </dgm:pt>
    <dgm:pt modelId="{6E37C0F4-0491-4172-952F-F19A3352CBDF}">
      <dgm:prSet phldrT="[Text]" custT="1"/>
      <dgm:spPr/>
      <dgm:t>
        <a:bodyPr/>
        <a:lstStyle/>
        <a:p>
          <a:r>
            <a:rPr lang="ka-GE" sz="1100" dirty="0" smtClean="0"/>
            <a:t>განხილული საკითხები    </a:t>
          </a:r>
          <a:r>
            <a:rPr lang="ka-GE" sz="1600" dirty="0" smtClean="0"/>
            <a:t>9</a:t>
          </a:r>
          <a:endParaRPr lang="ru-RU" sz="1600" dirty="0"/>
        </a:p>
      </dgm:t>
    </dgm:pt>
    <dgm:pt modelId="{74CD7848-C670-4707-95AD-027D68FE2DC4}" type="parTrans" cxnId="{009994BC-7B59-491C-BBEB-2176ED4A8045}">
      <dgm:prSet/>
      <dgm:spPr/>
      <dgm:t>
        <a:bodyPr/>
        <a:lstStyle/>
        <a:p>
          <a:endParaRPr lang="ru-RU"/>
        </a:p>
      </dgm:t>
    </dgm:pt>
    <dgm:pt modelId="{DE4EC075-A571-46BB-8F2F-10C275C500AE}" type="sibTrans" cxnId="{009994BC-7B59-491C-BBEB-2176ED4A8045}">
      <dgm:prSet/>
      <dgm:spPr/>
      <dgm:t>
        <a:bodyPr/>
        <a:lstStyle/>
        <a:p>
          <a:endParaRPr lang="ru-RU"/>
        </a:p>
      </dgm:t>
    </dgm:pt>
    <dgm:pt modelId="{FCBAAC28-008A-4026-92F2-6F519687BFF4}">
      <dgm:prSet phldrT="[Text]" custT="1"/>
      <dgm:spPr/>
      <dgm:t>
        <a:bodyPr/>
        <a:lstStyle/>
        <a:p>
          <a:r>
            <a:rPr lang="ka-GE" sz="1200" dirty="0" smtClean="0"/>
            <a:t>თავმჯდომარე                  ოთარ ლორთქიფანიძე</a:t>
          </a:r>
          <a:endParaRPr lang="ru-RU" sz="1200" dirty="0"/>
        </a:p>
      </dgm:t>
    </dgm:pt>
    <dgm:pt modelId="{E175431F-08F6-4D59-86E5-DD9B8C2E9253}" type="parTrans" cxnId="{08E94DEA-EF53-4ED8-9EF7-168B1BA5087C}">
      <dgm:prSet/>
      <dgm:spPr/>
      <dgm:t>
        <a:bodyPr/>
        <a:lstStyle/>
        <a:p>
          <a:endParaRPr lang="ru-RU"/>
        </a:p>
      </dgm:t>
    </dgm:pt>
    <dgm:pt modelId="{4C834009-A482-47BF-9BC2-DD2CEBD4FF64}" type="sibTrans" cxnId="{08E94DEA-EF53-4ED8-9EF7-168B1BA5087C}">
      <dgm:prSet/>
      <dgm:spPr/>
      <dgm:t>
        <a:bodyPr/>
        <a:lstStyle/>
        <a:p>
          <a:endParaRPr lang="ru-RU"/>
        </a:p>
      </dgm:t>
    </dgm:pt>
    <dgm:pt modelId="{BA5DD0E7-274E-401B-ADEA-3E7DE0010E58}" type="pres">
      <dgm:prSet presAssocID="{F6163EBD-2337-4D2C-96E1-1E8DA040151A}" presName="linearFlow" presStyleCnt="0">
        <dgm:presLayoutVars>
          <dgm:resizeHandles val="exact"/>
        </dgm:presLayoutVars>
      </dgm:prSet>
      <dgm:spPr/>
    </dgm:pt>
    <dgm:pt modelId="{5B971133-AC9A-44FB-8D5F-DFDBC71DE3AC}" type="pres">
      <dgm:prSet presAssocID="{1B35A6EC-33DA-4642-B5FB-A12FC2D6C9DB}" presName="node" presStyleLbl="node1" presStyleIdx="0" presStyleCnt="4" custScaleX="109850" custScaleY="130209">
        <dgm:presLayoutVars>
          <dgm:bulletEnabled val="1"/>
        </dgm:presLayoutVars>
      </dgm:prSet>
      <dgm:spPr/>
      <dgm:t>
        <a:bodyPr/>
        <a:lstStyle/>
        <a:p>
          <a:endParaRPr lang="ru-RU"/>
        </a:p>
      </dgm:t>
    </dgm:pt>
    <dgm:pt modelId="{988D7620-858B-4637-A55B-3DA18D950F4C}" type="pres">
      <dgm:prSet presAssocID="{B8545EE6-3546-4654-91E0-36C0A7B3B0E4}" presName="sibTrans" presStyleLbl="sibTrans2D1" presStyleIdx="0" presStyleCnt="3"/>
      <dgm:spPr/>
      <dgm:t>
        <a:bodyPr/>
        <a:lstStyle/>
        <a:p>
          <a:endParaRPr lang="ru-RU"/>
        </a:p>
      </dgm:t>
    </dgm:pt>
    <dgm:pt modelId="{70EA2188-1E70-446D-ADA3-F64393C382BE}" type="pres">
      <dgm:prSet presAssocID="{B8545EE6-3546-4654-91E0-36C0A7B3B0E4}" presName="connectorText" presStyleLbl="sibTrans2D1" presStyleIdx="0" presStyleCnt="3"/>
      <dgm:spPr/>
      <dgm:t>
        <a:bodyPr/>
        <a:lstStyle/>
        <a:p>
          <a:endParaRPr lang="ru-RU"/>
        </a:p>
      </dgm:t>
    </dgm:pt>
    <dgm:pt modelId="{65F235E0-353F-4685-907D-486623A0EBCF}" type="pres">
      <dgm:prSet presAssocID="{FCBAAC28-008A-4026-92F2-6F519687BFF4}" presName="node" presStyleLbl="node1" presStyleIdx="1" presStyleCnt="4" custScaleX="84003">
        <dgm:presLayoutVars>
          <dgm:bulletEnabled val="1"/>
        </dgm:presLayoutVars>
      </dgm:prSet>
      <dgm:spPr/>
      <dgm:t>
        <a:bodyPr/>
        <a:lstStyle/>
        <a:p>
          <a:endParaRPr lang="ru-RU"/>
        </a:p>
      </dgm:t>
    </dgm:pt>
    <dgm:pt modelId="{38E5F7B6-5B1A-46EC-9911-AC8339E2970F}" type="pres">
      <dgm:prSet presAssocID="{4C834009-A482-47BF-9BC2-DD2CEBD4FF64}" presName="sibTrans" presStyleLbl="sibTrans2D1" presStyleIdx="1" presStyleCnt="3"/>
      <dgm:spPr/>
      <dgm:t>
        <a:bodyPr/>
        <a:lstStyle/>
        <a:p>
          <a:endParaRPr lang="en-US"/>
        </a:p>
      </dgm:t>
    </dgm:pt>
    <dgm:pt modelId="{E117BD81-CA98-4B2D-A8A2-8AB556F87FA1}" type="pres">
      <dgm:prSet presAssocID="{4C834009-A482-47BF-9BC2-DD2CEBD4FF64}" presName="connectorText" presStyleLbl="sibTrans2D1" presStyleIdx="1" presStyleCnt="3"/>
      <dgm:spPr/>
      <dgm:t>
        <a:bodyPr/>
        <a:lstStyle/>
        <a:p>
          <a:endParaRPr lang="en-US"/>
        </a:p>
      </dgm:t>
    </dgm:pt>
    <dgm:pt modelId="{15D0C2DC-96EE-4685-BD4C-EC5AD681536B}" type="pres">
      <dgm:prSet presAssocID="{B49F5968-CDD0-4468-A636-FBECFEE1A555}" presName="node" presStyleLbl="node1" presStyleIdx="2" presStyleCnt="4" custScaleX="47410">
        <dgm:presLayoutVars>
          <dgm:bulletEnabled val="1"/>
        </dgm:presLayoutVars>
      </dgm:prSet>
      <dgm:spPr/>
      <dgm:t>
        <a:bodyPr/>
        <a:lstStyle/>
        <a:p>
          <a:endParaRPr lang="ru-RU"/>
        </a:p>
      </dgm:t>
    </dgm:pt>
    <dgm:pt modelId="{7E3F67FF-ADFD-409E-AAF1-F7EC5C981972}" type="pres">
      <dgm:prSet presAssocID="{C8AAB21E-BEDB-45CD-B730-4CF3B8556D7A}" presName="sibTrans" presStyleLbl="sibTrans2D1" presStyleIdx="2" presStyleCnt="3"/>
      <dgm:spPr/>
      <dgm:t>
        <a:bodyPr/>
        <a:lstStyle/>
        <a:p>
          <a:endParaRPr lang="ru-RU"/>
        </a:p>
      </dgm:t>
    </dgm:pt>
    <dgm:pt modelId="{758BAB96-0390-4BE8-B671-B552A7146060}" type="pres">
      <dgm:prSet presAssocID="{C8AAB21E-BEDB-45CD-B730-4CF3B8556D7A}" presName="connectorText" presStyleLbl="sibTrans2D1" presStyleIdx="2" presStyleCnt="3"/>
      <dgm:spPr/>
      <dgm:t>
        <a:bodyPr/>
        <a:lstStyle/>
        <a:p>
          <a:endParaRPr lang="ru-RU"/>
        </a:p>
      </dgm:t>
    </dgm:pt>
    <dgm:pt modelId="{102CBFE6-BC84-4023-A5DD-4FBCB68CAFB4}" type="pres">
      <dgm:prSet presAssocID="{6E37C0F4-0491-4172-952F-F19A3352CBDF}" presName="node" presStyleLbl="node1" presStyleIdx="3" presStyleCnt="4" custScaleX="45233">
        <dgm:presLayoutVars>
          <dgm:bulletEnabled val="1"/>
        </dgm:presLayoutVars>
      </dgm:prSet>
      <dgm:spPr/>
      <dgm:t>
        <a:bodyPr/>
        <a:lstStyle/>
        <a:p>
          <a:endParaRPr lang="ru-RU"/>
        </a:p>
      </dgm:t>
    </dgm:pt>
  </dgm:ptLst>
  <dgm:cxnLst>
    <dgm:cxn modelId="{66A53F53-D4D9-445D-B895-AB39B02C826E}" type="presOf" srcId="{C8AAB21E-BEDB-45CD-B730-4CF3B8556D7A}" destId="{7E3F67FF-ADFD-409E-AAF1-F7EC5C981972}" srcOrd="0" destOrd="0" presId="urn:microsoft.com/office/officeart/2005/8/layout/process2"/>
    <dgm:cxn modelId="{ACAAEE87-D219-4D08-807D-51F7B3CA8892}" type="presOf" srcId="{4C834009-A482-47BF-9BC2-DD2CEBD4FF64}" destId="{38E5F7B6-5B1A-46EC-9911-AC8339E2970F}" srcOrd="0" destOrd="0" presId="urn:microsoft.com/office/officeart/2005/8/layout/process2"/>
    <dgm:cxn modelId="{15C6F3F8-0C39-4E6D-9C66-26B048141D92}" type="presOf" srcId="{4C834009-A482-47BF-9BC2-DD2CEBD4FF64}" destId="{E117BD81-CA98-4B2D-A8A2-8AB556F87FA1}" srcOrd="1" destOrd="0" presId="urn:microsoft.com/office/officeart/2005/8/layout/process2"/>
    <dgm:cxn modelId="{7CC231C1-9116-4019-9B74-16E0542EC7AD}" type="presOf" srcId="{C8AAB21E-BEDB-45CD-B730-4CF3B8556D7A}" destId="{758BAB96-0390-4BE8-B671-B552A7146060}" srcOrd="1" destOrd="0" presId="urn:microsoft.com/office/officeart/2005/8/layout/process2"/>
    <dgm:cxn modelId="{009994BC-7B59-491C-BBEB-2176ED4A8045}" srcId="{F6163EBD-2337-4D2C-96E1-1E8DA040151A}" destId="{6E37C0F4-0491-4172-952F-F19A3352CBDF}" srcOrd="3" destOrd="0" parTransId="{74CD7848-C670-4707-95AD-027D68FE2DC4}" sibTransId="{DE4EC075-A571-46BB-8F2F-10C275C500AE}"/>
    <dgm:cxn modelId="{08E94DEA-EF53-4ED8-9EF7-168B1BA5087C}" srcId="{F6163EBD-2337-4D2C-96E1-1E8DA040151A}" destId="{FCBAAC28-008A-4026-92F2-6F519687BFF4}" srcOrd="1" destOrd="0" parTransId="{E175431F-08F6-4D59-86E5-DD9B8C2E9253}" sibTransId="{4C834009-A482-47BF-9BC2-DD2CEBD4FF64}"/>
    <dgm:cxn modelId="{EAB2239F-E133-48DA-92DA-859809B31D77}" srcId="{F6163EBD-2337-4D2C-96E1-1E8DA040151A}" destId="{1B35A6EC-33DA-4642-B5FB-A12FC2D6C9DB}" srcOrd="0" destOrd="0" parTransId="{73448056-63E4-4CE4-B057-E4792A3B6CB8}" sibTransId="{B8545EE6-3546-4654-91E0-36C0A7B3B0E4}"/>
    <dgm:cxn modelId="{96470749-98C7-4EDC-81A6-1B14A116645D}" srcId="{F6163EBD-2337-4D2C-96E1-1E8DA040151A}" destId="{B49F5968-CDD0-4468-A636-FBECFEE1A555}" srcOrd="2" destOrd="0" parTransId="{61D83F31-DCD5-436A-A45B-A36F2FE0730A}" sibTransId="{C8AAB21E-BEDB-45CD-B730-4CF3B8556D7A}"/>
    <dgm:cxn modelId="{BE74D70C-5C4F-45B2-99D9-DF576A8E15B0}" type="presOf" srcId="{B8545EE6-3546-4654-91E0-36C0A7B3B0E4}" destId="{988D7620-858B-4637-A55B-3DA18D950F4C}" srcOrd="0" destOrd="0" presId="urn:microsoft.com/office/officeart/2005/8/layout/process2"/>
    <dgm:cxn modelId="{8E87068A-DAAF-46A6-8FBE-B42F3E5AFE5B}" type="presOf" srcId="{B49F5968-CDD0-4468-A636-FBECFEE1A555}" destId="{15D0C2DC-96EE-4685-BD4C-EC5AD681536B}" srcOrd="0" destOrd="0" presId="urn:microsoft.com/office/officeart/2005/8/layout/process2"/>
    <dgm:cxn modelId="{5818BC4D-275F-4078-8631-2202EC128346}" type="presOf" srcId="{6E37C0F4-0491-4172-952F-F19A3352CBDF}" destId="{102CBFE6-BC84-4023-A5DD-4FBCB68CAFB4}" srcOrd="0" destOrd="0" presId="urn:microsoft.com/office/officeart/2005/8/layout/process2"/>
    <dgm:cxn modelId="{2FE44D9B-B522-42C1-B667-585265C19FCB}" type="presOf" srcId="{B8545EE6-3546-4654-91E0-36C0A7B3B0E4}" destId="{70EA2188-1E70-446D-ADA3-F64393C382BE}" srcOrd="1" destOrd="0" presId="urn:microsoft.com/office/officeart/2005/8/layout/process2"/>
    <dgm:cxn modelId="{5EED58F5-2D3C-463F-BE6A-A286DBA787E1}" type="presOf" srcId="{F6163EBD-2337-4D2C-96E1-1E8DA040151A}" destId="{BA5DD0E7-274E-401B-ADEA-3E7DE0010E58}" srcOrd="0" destOrd="0" presId="urn:microsoft.com/office/officeart/2005/8/layout/process2"/>
    <dgm:cxn modelId="{45EEA4DD-AD58-4CDA-8DE3-509AD220D150}" type="presOf" srcId="{1B35A6EC-33DA-4642-B5FB-A12FC2D6C9DB}" destId="{5B971133-AC9A-44FB-8D5F-DFDBC71DE3AC}" srcOrd="0" destOrd="0" presId="urn:microsoft.com/office/officeart/2005/8/layout/process2"/>
    <dgm:cxn modelId="{8FCFABF3-9E65-488A-A427-3DC1C274923C}" type="presOf" srcId="{FCBAAC28-008A-4026-92F2-6F519687BFF4}" destId="{65F235E0-353F-4685-907D-486623A0EBCF}" srcOrd="0" destOrd="0" presId="urn:microsoft.com/office/officeart/2005/8/layout/process2"/>
    <dgm:cxn modelId="{1B6D4E0E-319D-490D-8034-4D0F2758BEA4}" type="presParOf" srcId="{BA5DD0E7-274E-401B-ADEA-3E7DE0010E58}" destId="{5B971133-AC9A-44FB-8D5F-DFDBC71DE3AC}" srcOrd="0" destOrd="0" presId="urn:microsoft.com/office/officeart/2005/8/layout/process2"/>
    <dgm:cxn modelId="{86378B33-11E6-4281-9ED0-993B167311A5}" type="presParOf" srcId="{BA5DD0E7-274E-401B-ADEA-3E7DE0010E58}" destId="{988D7620-858B-4637-A55B-3DA18D950F4C}" srcOrd="1" destOrd="0" presId="urn:microsoft.com/office/officeart/2005/8/layout/process2"/>
    <dgm:cxn modelId="{4C9448A2-A19B-4362-A917-D65B87815391}" type="presParOf" srcId="{988D7620-858B-4637-A55B-3DA18D950F4C}" destId="{70EA2188-1E70-446D-ADA3-F64393C382BE}" srcOrd="0" destOrd="0" presId="urn:microsoft.com/office/officeart/2005/8/layout/process2"/>
    <dgm:cxn modelId="{4F8AD2F4-294A-4F4E-B15B-FA0B05F77944}" type="presParOf" srcId="{BA5DD0E7-274E-401B-ADEA-3E7DE0010E58}" destId="{65F235E0-353F-4685-907D-486623A0EBCF}" srcOrd="2" destOrd="0" presId="urn:microsoft.com/office/officeart/2005/8/layout/process2"/>
    <dgm:cxn modelId="{8EA7A3B1-8B51-41F7-BA37-D74DC2045212}" type="presParOf" srcId="{BA5DD0E7-274E-401B-ADEA-3E7DE0010E58}" destId="{38E5F7B6-5B1A-46EC-9911-AC8339E2970F}" srcOrd="3" destOrd="0" presId="urn:microsoft.com/office/officeart/2005/8/layout/process2"/>
    <dgm:cxn modelId="{93429AF4-F438-43CE-A8F5-B56F5B610BD3}" type="presParOf" srcId="{38E5F7B6-5B1A-46EC-9911-AC8339E2970F}" destId="{E117BD81-CA98-4B2D-A8A2-8AB556F87FA1}" srcOrd="0" destOrd="0" presId="urn:microsoft.com/office/officeart/2005/8/layout/process2"/>
    <dgm:cxn modelId="{C9F73E4B-0FC1-47D6-86E5-579828BC3A30}" type="presParOf" srcId="{BA5DD0E7-274E-401B-ADEA-3E7DE0010E58}" destId="{15D0C2DC-96EE-4685-BD4C-EC5AD681536B}" srcOrd="4" destOrd="0" presId="urn:microsoft.com/office/officeart/2005/8/layout/process2"/>
    <dgm:cxn modelId="{87DC2913-2DC9-4184-9C86-95B41830DD36}" type="presParOf" srcId="{BA5DD0E7-274E-401B-ADEA-3E7DE0010E58}" destId="{7E3F67FF-ADFD-409E-AAF1-F7EC5C981972}" srcOrd="5" destOrd="0" presId="urn:microsoft.com/office/officeart/2005/8/layout/process2"/>
    <dgm:cxn modelId="{692A70BF-9D5E-4AC6-94F0-C6BC425AB552}" type="presParOf" srcId="{7E3F67FF-ADFD-409E-AAF1-F7EC5C981972}" destId="{758BAB96-0390-4BE8-B671-B552A7146060}" srcOrd="0" destOrd="0" presId="urn:microsoft.com/office/officeart/2005/8/layout/process2"/>
    <dgm:cxn modelId="{44164D93-D391-4003-8BFB-E0A37B4D8C4D}" type="presParOf" srcId="{BA5DD0E7-274E-401B-ADEA-3E7DE0010E58}" destId="{102CBFE6-BC84-4023-A5DD-4FBCB68CAFB4}" srcOrd="6" destOrd="0" presId="urn:microsoft.com/office/officeart/2005/8/layout/process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BAF0A8D-378E-4ACC-B483-F4C63A53C73D}" type="doc">
      <dgm:prSet loTypeId="urn:microsoft.com/office/officeart/2005/8/layout/process2" loCatId="process" qsTypeId="urn:microsoft.com/office/officeart/2005/8/quickstyle/simple1" qsCatId="simple" csTypeId="urn:microsoft.com/office/officeart/2005/8/colors/accent1_2" csCatId="accent1" phldr="1"/>
      <dgm:spPr/>
    </dgm:pt>
    <dgm:pt modelId="{564FD9E5-0EC3-49E0-B532-E4C78BD352B9}">
      <dgm:prSet phldrT="[Text]" custT="1"/>
      <dgm:spPr/>
      <dgm:t>
        <a:bodyPr/>
        <a:lstStyle/>
        <a:p>
          <a:r>
            <a:rPr lang="ka-GE" sz="1100" dirty="0" smtClean="0"/>
            <a:t>“ქართული ოცნება-კონსერვატორები”</a:t>
          </a:r>
          <a:endParaRPr lang="ru-RU" sz="1100" dirty="0"/>
        </a:p>
      </dgm:t>
    </dgm:pt>
    <dgm:pt modelId="{9C4383F3-730D-4D9D-8BC7-A783A6009BE4}" type="parTrans" cxnId="{6187B4F0-8A45-4085-B306-1B4DD796779D}">
      <dgm:prSet/>
      <dgm:spPr/>
      <dgm:t>
        <a:bodyPr/>
        <a:lstStyle/>
        <a:p>
          <a:endParaRPr lang="ru-RU"/>
        </a:p>
      </dgm:t>
    </dgm:pt>
    <dgm:pt modelId="{C080E320-AA3F-4CB2-875E-DD8FF15E647E}" type="sibTrans" cxnId="{6187B4F0-8A45-4085-B306-1B4DD796779D}">
      <dgm:prSet/>
      <dgm:spPr/>
      <dgm:t>
        <a:bodyPr/>
        <a:lstStyle/>
        <a:p>
          <a:endParaRPr lang="ru-RU"/>
        </a:p>
      </dgm:t>
    </dgm:pt>
    <dgm:pt modelId="{DAAAF7CF-153A-49C9-93B3-7EC0962A6464}">
      <dgm:prSet phldrT="[Text]" custT="1"/>
      <dgm:spPr/>
      <dgm:t>
        <a:bodyPr/>
        <a:lstStyle/>
        <a:p>
          <a:r>
            <a:rPr lang="ka-GE" sz="1100" dirty="0" smtClean="0"/>
            <a:t>  თავმჯდომარე </a:t>
          </a:r>
        </a:p>
        <a:p>
          <a:r>
            <a:rPr lang="ka-GE" sz="1100" dirty="0" smtClean="0"/>
            <a:t>ნიკოლოზ ჩეჩელაშვილი</a:t>
          </a:r>
        </a:p>
      </dgm:t>
    </dgm:pt>
    <dgm:pt modelId="{E667C6C0-FB0A-411B-9B73-0A20ED58D7B7}" type="sibTrans" cxnId="{FDA88706-3EBC-4446-8633-FA3F65C9A574}">
      <dgm:prSet/>
      <dgm:spPr/>
      <dgm:t>
        <a:bodyPr/>
        <a:lstStyle/>
        <a:p>
          <a:endParaRPr lang="ru-RU"/>
        </a:p>
      </dgm:t>
    </dgm:pt>
    <dgm:pt modelId="{726780DA-9477-46AE-8A65-43846005763E}" type="parTrans" cxnId="{FDA88706-3EBC-4446-8633-FA3F65C9A574}">
      <dgm:prSet/>
      <dgm:spPr/>
      <dgm:t>
        <a:bodyPr/>
        <a:lstStyle/>
        <a:p>
          <a:endParaRPr lang="ru-RU"/>
        </a:p>
      </dgm:t>
    </dgm:pt>
    <dgm:pt modelId="{281D8BF0-CB61-476F-BFA8-EEBFB097FA91}">
      <dgm:prSet phldrT="[Text]" custT="1"/>
      <dgm:spPr/>
      <dgm:t>
        <a:bodyPr/>
        <a:lstStyle/>
        <a:p>
          <a:r>
            <a:rPr lang="ka-GE" sz="1100" dirty="0" smtClean="0"/>
            <a:t>წევრების რაოდენობა </a:t>
          </a:r>
          <a:endParaRPr lang="ru-RU" sz="1100" dirty="0"/>
        </a:p>
      </dgm:t>
    </dgm:pt>
    <dgm:pt modelId="{1124A34F-65D0-4972-86A7-612ECC163C4C}" type="sibTrans" cxnId="{C7BA1A6F-CB91-4AC7-A670-66A71B0B933D}">
      <dgm:prSet/>
      <dgm:spPr/>
      <dgm:t>
        <a:bodyPr/>
        <a:lstStyle/>
        <a:p>
          <a:endParaRPr lang="ru-RU"/>
        </a:p>
      </dgm:t>
    </dgm:pt>
    <dgm:pt modelId="{B0D33373-74F5-4A5B-810F-D77F7590F908}" type="parTrans" cxnId="{C7BA1A6F-CB91-4AC7-A670-66A71B0B933D}">
      <dgm:prSet/>
      <dgm:spPr/>
      <dgm:t>
        <a:bodyPr/>
        <a:lstStyle/>
        <a:p>
          <a:endParaRPr lang="ru-RU"/>
        </a:p>
      </dgm:t>
    </dgm:pt>
    <dgm:pt modelId="{8C2D2F4D-4008-455B-A84D-6D2572DE38BF}">
      <dgm:prSet phldrT="[Text]" custT="1"/>
      <dgm:spPr/>
      <dgm:t>
        <a:bodyPr/>
        <a:lstStyle/>
        <a:p>
          <a:r>
            <a:rPr lang="ka-GE" sz="1400" dirty="0" smtClean="0"/>
            <a:t>3</a:t>
          </a:r>
          <a:endParaRPr lang="ru-RU" sz="1400" dirty="0"/>
        </a:p>
      </dgm:t>
    </dgm:pt>
    <dgm:pt modelId="{B06F2D6B-9E80-4ACC-9B8D-5CED52D21331}" type="sibTrans" cxnId="{D7B6E683-6BA7-44F7-9DD5-319F434F511B}">
      <dgm:prSet/>
      <dgm:spPr/>
      <dgm:t>
        <a:bodyPr/>
        <a:lstStyle/>
        <a:p>
          <a:endParaRPr lang="ru-RU"/>
        </a:p>
      </dgm:t>
    </dgm:pt>
    <dgm:pt modelId="{DB748675-8693-4F00-9887-E1F0E17DABAE}" type="parTrans" cxnId="{D7B6E683-6BA7-44F7-9DD5-319F434F511B}">
      <dgm:prSet/>
      <dgm:spPr/>
      <dgm:t>
        <a:bodyPr/>
        <a:lstStyle/>
        <a:p>
          <a:endParaRPr lang="ru-RU"/>
        </a:p>
      </dgm:t>
    </dgm:pt>
    <dgm:pt modelId="{3582C7BE-75CA-4313-A29E-6316F1A79ADC}" type="pres">
      <dgm:prSet presAssocID="{FBAF0A8D-378E-4ACC-B483-F4C63A53C73D}" presName="linearFlow" presStyleCnt="0">
        <dgm:presLayoutVars>
          <dgm:resizeHandles val="exact"/>
        </dgm:presLayoutVars>
      </dgm:prSet>
      <dgm:spPr/>
    </dgm:pt>
    <dgm:pt modelId="{CE274152-C2DC-4B2B-807C-95E30352E736}" type="pres">
      <dgm:prSet presAssocID="{564FD9E5-0EC3-49E0-B532-E4C78BD352B9}" presName="node" presStyleLbl="node1" presStyleIdx="0" presStyleCnt="4" custScaleX="107562" custScaleY="66586" custLinFactNeighborX="-5708" custLinFactNeighborY="5290">
        <dgm:presLayoutVars>
          <dgm:bulletEnabled val="1"/>
        </dgm:presLayoutVars>
      </dgm:prSet>
      <dgm:spPr/>
      <dgm:t>
        <a:bodyPr/>
        <a:lstStyle/>
        <a:p>
          <a:endParaRPr lang="ru-RU"/>
        </a:p>
      </dgm:t>
    </dgm:pt>
    <dgm:pt modelId="{3963E9FF-3F3A-4F37-9154-DFC510AFCC29}" type="pres">
      <dgm:prSet presAssocID="{C080E320-AA3F-4CB2-875E-DD8FF15E647E}" presName="sibTrans" presStyleLbl="sibTrans2D1" presStyleIdx="0" presStyleCnt="3"/>
      <dgm:spPr/>
      <dgm:t>
        <a:bodyPr/>
        <a:lstStyle/>
        <a:p>
          <a:endParaRPr lang="ru-RU"/>
        </a:p>
      </dgm:t>
    </dgm:pt>
    <dgm:pt modelId="{47D653D0-5C4F-4DAC-A3C8-D47AE6F3E609}" type="pres">
      <dgm:prSet presAssocID="{C080E320-AA3F-4CB2-875E-DD8FF15E647E}" presName="connectorText" presStyleLbl="sibTrans2D1" presStyleIdx="0" presStyleCnt="3"/>
      <dgm:spPr/>
      <dgm:t>
        <a:bodyPr/>
        <a:lstStyle/>
        <a:p>
          <a:endParaRPr lang="ru-RU"/>
        </a:p>
      </dgm:t>
    </dgm:pt>
    <dgm:pt modelId="{351EDAFD-C709-4DD8-928C-477C5F606DC6}" type="pres">
      <dgm:prSet presAssocID="{DAAAF7CF-153A-49C9-93B3-7EC0962A6464}" presName="node" presStyleLbl="node1" presStyleIdx="1" presStyleCnt="4" custScaleX="107562" custScaleY="59837">
        <dgm:presLayoutVars>
          <dgm:bulletEnabled val="1"/>
        </dgm:presLayoutVars>
      </dgm:prSet>
      <dgm:spPr/>
      <dgm:t>
        <a:bodyPr/>
        <a:lstStyle/>
        <a:p>
          <a:endParaRPr lang="ru-RU"/>
        </a:p>
      </dgm:t>
    </dgm:pt>
    <dgm:pt modelId="{A23DE239-2BD7-43CC-91C5-BA8270E908E4}" type="pres">
      <dgm:prSet presAssocID="{E667C6C0-FB0A-411B-9B73-0A20ED58D7B7}" presName="sibTrans" presStyleLbl="sibTrans2D1" presStyleIdx="1" presStyleCnt="3"/>
      <dgm:spPr/>
      <dgm:t>
        <a:bodyPr/>
        <a:lstStyle/>
        <a:p>
          <a:endParaRPr lang="ru-RU"/>
        </a:p>
      </dgm:t>
    </dgm:pt>
    <dgm:pt modelId="{AF7B3181-4D3B-4DF3-A108-8E55C19A2E5C}" type="pres">
      <dgm:prSet presAssocID="{E667C6C0-FB0A-411B-9B73-0A20ED58D7B7}" presName="connectorText" presStyleLbl="sibTrans2D1" presStyleIdx="1" presStyleCnt="3"/>
      <dgm:spPr/>
      <dgm:t>
        <a:bodyPr/>
        <a:lstStyle/>
        <a:p>
          <a:endParaRPr lang="ru-RU"/>
        </a:p>
      </dgm:t>
    </dgm:pt>
    <dgm:pt modelId="{C9135AFF-F3DD-4A3C-BD86-0BA907217AA5}" type="pres">
      <dgm:prSet presAssocID="{281D8BF0-CB61-476F-BFA8-EEBFB097FA91}" presName="node" presStyleLbl="node1" presStyleIdx="2" presStyleCnt="4" custScaleX="96806" custScaleY="51169">
        <dgm:presLayoutVars>
          <dgm:bulletEnabled val="1"/>
        </dgm:presLayoutVars>
      </dgm:prSet>
      <dgm:spPr/>
      <dgm:t>
        <a:bodyPr/>
        <a:lstStyle/>
        <a:p>
          <a:endParaRPr lang="ru-RU"/>
        </a:p>
      </dgm:t>
    </dgm:pt>
    <dgm:pt modelId="{F7991F12-2553-471C-97B7-DB05E54774A0}" type="pres">
      <dgm:prSet presAssocID="{1124A34F-65D0-4972-86A7-612ECC163C4C}" presName="sibTrans" presStyleLbl="sibTrans2D1" presStyleIdx="2" presStyleCnt="3"/>
      <dgm:spPr/>
      <dgm:t>
        <a:bodyPr/>
        <a:lstStyle/>
        <a:p>
          <a:endParaRPr lang="ru-RU"/>
        </a:p>
      </dgm:t>
    </dgm:pt>
    <dgm:pt modelId="{11472C51-4D8E-42C6-806D-14E570940025}" type="pres">
      <dgm:prSet presAssocID="{1124A34F-65D0-4972-86A7-612ECC163C4C}" presName="connectorText" presStyleLbl="sibTrans2D1" presStyleIdx="2" presStyleCnt="3"/>
      <dgm:spPr/>
      <dgm:t>
        <a:bodyPr/>
        <a:lstStyle/>
        <a:p>
          <a:endParaRPr lang="ru-RU"/>
        </a:p>
      </dgm:t>
    </dgm:pt>
    <dgm:pt modelId="{F84F4021-68C2-497B-B4F3-2EFF3F448085}" type="pres">
      <dgm:prSet presAssocID="{8C2D2F4D-4008-455B-A84D-6D2572DE38BF}" presName="node" presStyleLbl="node1" presStyleIdx="3" presStyleCnt="4" custScaleX="35991" custScaleY="47037" custLinFactNeighborX="-1861" custLinFactNeighborY="3524">
        <dgm:presLayoutVars>
          <dgm:bulletEnabled val="1"/>
        </dgm:presLayoutVars>
      </dgm:prSet>
      <dgm:spPr/>
      <dgm:t>
        <a:bodyPr/>
        <a:lstStyle/>
        <a:p>
          <a:endParaRPr lang="ru-RU"/>
        </a:p>
      </dgm:t>
    </dgm:pt>
  </dgm:ptLst>
  <dgm:cxnLst>
    <dgm:cxn modelId="{87007A50-4F32-4A6A-9482-051FFDC54CED}" type="presOf" srcId="{FBAF0A8D-378E-4ACC-B483-F4C63A53C73D}" destId="{3582C7BE-75CA-4313-A29E-6316F1A79ADC}" srcOrd="0" destOrd="0" presId="urn:microsoft.com/office/officeart/2005/8/layout/process2"/>
    <dgm:cxn modelId="{546548A2-17B9-4B06-8193-3007C695FDBA}" type="presOf" srcId="{564FD9E5-0EC3-49E0-B532-E4C78BD352B9}" destId="{CE274152-C2DC-4B2B-807C-95E30352E736}" srcOrd="0" destOrd="0" presId="urn:microsoft.com/office/officeart/2005/8/layout/process2"/>
    <dgm:cxn modelId="{45C67227-DAD6-4EE8-B6B9-F2890BAF047D}" type="presOf" srcId="{E667C6C0-FB0A-411B-9B73-0A20ED58D7B7}" destId="{AF7B3181-4D3B-4DF3-A108-8E55C19A2E5C}" srcOrd="1" destOrd="0" presId="urn:microsoft.com/office/officeart/2005/8/layout/process2"/>
    <dgm:cxn modelId="{D7B6E683-6BA7-44F7-9DD5-319F434F511B}" srcId="{FBAF0A8D-378E-4ACC-B483-F4C63A53C73D}" destId="{8C2D2F4D-4008-455B-A84D-6D2572DE38BF}" srcOrd="3" destOrd="0" parTransId="{DB748675-8693-4F00-9887-E1F0E17DABAE}" sibTransId="{B06F2D6B-9E80-4ACC-9B8D-5CED52D21331}"/>
    <dgm:cxn modelId="{79A409D5-AAD5-4E9C-B862-B3993FADDFD6}" type="presOf" srcId="{281D8BF0-CB61-476F-BFA8-EEBFB097FA91}" destId="{C9135AFF-F3DD-4A3C-BD86-0BA907217AA5}" srcOrd="0" destOrd="0" presId="urn:microsoft.com/office/officeart/2005/8/layout/process2"/>
    <dgm:cxn modelId="{E405BF88-1B21-4307-A374-DF5945D55DEE}" type="presOf" srcId="{C080E320-AA3F-4CB2-875E-DD8FF15E647E}" destId="{3963E9FF-3F3A-4F37-9154-DFC510AFCC29}" srcOrd="0" destOrd="0" presId="urn:microsoft.com/office/officeart/2005/8/layout/process2"/>
    <dgm:cxn modelId="{FDA88706-3EBC-4446-8633-FA3F65C9A574}" srcId="{FBAF0A8D-378E-4ACC-B483-F4C63A53C73D}" destId="{DAAAF7CF-153A-49C9-93B3-7EC0962A6464}" srcOrd="1" destOrd="0" parTransId="{726780DA-9477-46AE-8A65-43846005763E}" sibTransId="{E667C6C0-FB0A-411B-9B73-0A20ED58D7B7}"/>
    <dgm:cxn modelId="{CEFC535F-49E7-44D4-ADD7-941CBD89AEB8}" type="presOf" srcId="{1124A34F-65D0-4972-86A7-612ECC163C4C}" destId="{F7991F12-2553-471C-97B7-DB05E54774A0}" srcOrd="0" destOrd="0" presId="urn:microsoft.com/office/officeart/2005/8/layout/process2"/>
    <dgm:cxn modelId="{F7FF0E10-3D1F-42C7-93FD-75BB603FDEC7}" type="presOf" srcId="{8C2D2F4D-4008-455B-A84D-6D2572DE38BF}" destId="{F84F4021-68C2-497B-B4F3-2EFF3F448085}" srcOrd="0" destOrd="0" presId="urn:microsoft.com/office/officeart/2005/8/layout/process2"/>
    <dgm:cxn modelId="{726019AC-B344-4C7E-8817-DDE71EC16333}" type="presOf" srcId="{1124A34F-65D0-4972-86A7-612ECC163C4C}" destId="{11472C51-4D8E-42C6-806D-14E570940025}" srcOrd="1" destOrd="0" presId="urn:microsoft.com/office/officeart/2005/8/layout/process2"/>
    <dgm:cxn modelId="{87A368E6-3AF4-4DE6-872A-9D1A761985C2}" type="presOf" srcId="{E667C6C0-FB0A-411B-9B73-0A20ED58D7B7}" destId="{A23DE239-2BD7-43CC-91C5-BA8270E908E4}" srcOrd="0" destOrd="0" presId="urn:microsoft.com/office/officeart/2005/8/layout/process2"/>
    <dgm:cxn modelId="{05B5E40F-E299-4D0D-A508-F80AB6E12C90}" type="presOf" srcId="{DAAAF7CF-153A-49C9-93B3-7EC0962A6464}" destId="{351EDAFD-C709-4DD8-928C-477C5F606DC6}" srcOrd="0" destOrd="0" presId="urn:microsoft.com/office/officeart/2005/8/layout/process2"/>
    <dgm:cxn modelId="{C7BA1A6F-CB91-4AC7-A670-66A71B0B933D}" srcId="{FBAF0A8D-378E-4ACC-B483-F4C63A53C73D}" destId="{281D8BF0-CB61-476F-BFA8-EEBFB097FA91}" srcOrd="2" destOrd="0" parTransId="{B0D33373-74F5-4A5B-810F-D77F7590F908}" sibTransId="{1124A34F-65D0-4972-86A7-612ECC163C4C}"/>
    <dgm:cxn modelId="{6187B4F0-8A45-4085-B306-1B4DD796779D}" srcId="{FBAF0A8D-378E-4ACC-B483-F4C63A53C73D}" destId="{564FD9E5-0EC3-49E0-B532-E4C78BD352B9}" srcOrd="0" destOrd="0" parTransId="{9C4383F3-730D-4D9D-8BC7-A783A6009BE4}" sibTransId="{C080E320-AA3F-4CB2-875E-DD8FF15E647E}"/>
    <dgm:cxn modelId="{76DBDD71-36E6-4143-9D08-5608A22F385C}" type="presOf" srcId="{C080E320-AA3F-4CB2-875E-DD8FF15E647E}" destId="{47D653D0-5C4F-4DAC-A3C8-D47AE6F3E609}" srcOrd="1" destOrd="0" presId="urn:microsoft.com/office/officeart/2005/8/layout/process2"/>
    <dgm:cxn modelId="{9D190321-A223-43C8-96E0-23A9198A0762}" type="presParOf" srcId="{3582C7BE-75CA-4313-A29E-6316F1A79ADC}" destId="{CE274152-C2DC-4B2B-807C-95E30352E736}" srcOrd="0" destOrd="0" presId="urn:microsoft.com/office/officeart/2005/8/layout/process2"/>
    <dgm:cxn modelId="{D54F8F58-0748-4806-AE33-0D6F08229936}" type="presParOf" srcId="{3582C7BE-75CA-4313-A29E-6316F1A79ADC}" destId="{3963E9FF-3F3A-4F37-9154-DFC510AFCC29}" srcOrd="1" destOrd="0" presId="urn:microsoft.com/office/officeart/2005/8/layout/process2"/>
    <dgm:cxn modelId="{DBE9BD50-347A-4716-AB94-6C2E667479C3}" type="presParOf" srcId="{3963E9FF-3F3A-4F37-9154-DFC510AFCC29}" destId="{47D653D0-5C4F-4DAC-A3C8-D47AE6F3E609}" srcOrd="0" destOrd="0" presId="urn:microsoft.com/office/officeart/2005/8/layout/process2"/>
    <dgm:cxn modelId="{F3725004-A914-4FE5-8CD9-3131F7ED5176}" type="presParOf" srcId="{3582C7BE-75CA-4313-A29E-6316F1A79ADC}" destId="{351EDAFD-C709-4DD8-928C-477C5F606DC6}" srcOrd="2" destOrd="0" presId="urn:microsoft.com/office/officeart/2005/8/layout/process2"/>
    <dgm:cxn modelId="{00F70CD1-C0ED-4091-82E1-10C753BC29FB}" type="presParOf" srcId="{3582C7BE-75CA-4313-A29E-6316F1A79ADC}" destId="{A23DE239-2BD7-43CC-91C5-BA8270E908E4}" srcOrd="3" destOrd="0" presId="urn:microsoft.com/office/officeart/2005/8/layout/process2"/>
    <dgm:cxn modelId="{19E3D8D9-0658-4A72-AF07-3A78E6A36EA1}" type="presParOf" srcId="{A23DE239-2BD7-43CC-91C5-BA8270E908E4}" destId="{AF7B3181-4D3B-4DF3-A108-8E55C19A2E5C}" srcOrd="0" destOrd="0" presId="urn:microsoft.com/office/officeart/2005/8/layout/process2"/>
    <dgm:cxn modelId="{8C296A24-B3F5-4C75-87B6-66953FF3FB68}" type="presParOf" srcId="{3582C7BE-75CA-4313-A29E-6316F1A79ADC}" destId="{C9135AFF-F3DD-4A3C-BD86-0BA907217AA5}" srcOrd="4" destOrd="0" presId="urn:microsoft.com/office/officeart/2005/8/layout/process2"/>
    <dgm:cxn modelId="{C0278266-82F3-40F7-B1B5-6939E7D86EC5}" type="presParOf" srcId="{3582C7BE-75CA-4313-A29E-6316F1A79ADC}" destId="{F7991F12-2553-471C-97B7-DB05E54774A0}" srcOrd="5" destOrd="0" presId="urn:microsoft.com/office/officeart/2005/8/layout/process2"/>
    <dgm:cxn modelId="{607D5BD6-3BEB-4907-94CA-0D1AAA3D0FC5}" type="presParOf" srcId="{F7991F12-2553-471C-97B7-DB05E54774A0}" destId="{11472C51-4D8E-42C6-806D-14E570940025}" srcOrd="0" destOrd="0" presId="urn:microsoft.com/office/officeart/2005/8/layout/process2"/>
    <dgm:cxn modelId="{D32C0DD4-1A59-4FEF-9AD1-9B2A0F02CB0D}" type="presParOf" srcId="{3582C7BE-75CA-4313-A29E-6316F1A79ADC}" destId="{F84F4021-68C2-497B-B4F3-2EFF3F448085}" srcOrd="6"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BAF0A8D-378E-4ACC-B483-F4C63A53C73D}" type="doc">
      <dgm:prSet loTypeId="urn:microsoft.com/office/officeart/2005/8/layout/process2" loCatId="process" qsTypeId="urn:microsoft.com/office/officeart/2005/8/quickstyle/simple1" qsCatId="simple" csTypeId="urn:microsoft.com/office/officeart/2005/8/colors/accent1_2" csCatId="accent1" phldr="1"/>
      <dgm:spPr/>
    </dgm:pt>
    <dgm:pt modelId="{564FD9E5-0EC3-49E0-B532-E4C78BD352B9}">
      <dgm:prSet phldrT="[Text]" custT="1"/>
      <dgm:spPr/>
      <dgm:t>
        <a:bodyPr/>
        <a:lstStyle/>
        <a:p>
          <a:r>
            <a:rPr lang="ka-GE" sz="1100" dirty="0" smtClean="0"/>
            <a:t>“ქართული ოცნება-მწვანეები”</a:t>
          </a:r>
          <a:endParaRPr lang="ru-RU" sz="1100" dirty="0"/>
        </a:p>
      </dgm:t>
    </dgm:pt>
    <dgm:pt modelId="{9C4383F3-730D-4D9D-8BC7-A783A6009BE4}" type="parTrans" cxnId="{6187B4F0-8A45-4085-B306-1B4DD796779D}">
      <dgm:prSet/>
      <dgm:spPr/>
      <dgm:t>
        <a:bodyPr/>
        <a:lstStyle/>
        <a:p>
          <a:endParaRPr lang="ru-RU"/>
        </a:p>
      </dgm:t>
    </dgm:pt>
    <dgm:pt modelId="{C080E320-AA3F-4CB2-875E-DD8FF15E647E}" type="sibTrans" cxnId="{6187B4F0-8A45-4085-B306-1B4DD796779D}">
      <dgm:prSet/>
      <dgm:spPr/>
      <dgm:t>
        <a:bodyPr/>
        <a:lstStyle/>
        <a:p>
          <a:endParaRPr lang="ru-RU"/>
        </a:p>
      </dgm:t>
    </dgm:pt>
    <dgm:pt modelId="{281D8BF0-CB61-476F-BFA8-EEBFB097FA91}">
      <dgm:prSet phldrT="[Text]" custT="1"/>
      <dgm:spPr/>
      <dgm:t>
        <a:bodyPr/>
        <a:lstStyle/>
        <a:p>
          <a:r>
            <a:rPr lang="ka-GE" sz="1100" dirty="0" smtClean="0"/>
            <a:t>წევრების რაოდენობა </a:t>
          </a:r>
          <a:endParaRPr lang="ru-RU" sz="1100" dirty="0"/>
        </a:p>
      </dgm:t>
    </dgm:pt>
    <dgm:pt modelId="{B0D33373-74F5-4A5B-810F-D77F7590F908}" type="parTrans" cxnId="{C7BA1A6F-CB91-4AC7-A670-66A71B0B933D}">
      <dgm:prSet/>
      <dgm:spPr/>
      <dgm:t>
        <a:bodyPr/>
        <a:lstStyle/>
        <a:p>
          <a:endParaRPr lang="ru-RU"/>
        </a:p>
      </dgm:t>
    </dgm:pt>
    <dgm:pt modelId="{1124A34F-65D0-4972-86A7-612ECC163C4C}" type="sibTrans" cxnId="{C7BA1A6F-CB91-4AC7-A670-66A71B0B933D}">
      <dgm:prSet/>
      <dgm:spPr/>
      <dgm:t>
        <a:bodyPr/>
        <a:lstStyle/>
        <a:p>
          <a:endParaRPr lang="ru-RU"/>
        </a:p>
      </dgm:t>
    </dgm:pt>
    <dgm:pt modelId="{DAAAF7CF-153A-49C9-93B3-7EC0962A6464}">
      <dgm:prSet phldrT="[Text]" custT="1"/>
      <dgm:spPr/>
      <dgm:t>
        <a:bodyPr/>
        <a:lstStyle/>
        <a:p>
          <a:r>
            <a:rPr lang="ka-GE" sz="1100" dirty="0" smtClean="0"/>
            <a:t>  თავმჯდომარე </a:t>
          </a:r>
        </a:p>
        <a:p>
          <a:r>
            <a:rPr lang="ka-GE" sz="1100" dirty="0" smtClean="0"/>
            <a:t>იმედა საღინაძე</a:t>
          </a:r>
        </a:p>
      </dgm:t>
    </dgm:pt>
    <dgm:pt modelId="{E667C6C0-FB0A-411B-9B73-0A20ED58D7B7}" type="sibTrans" cxnId="{FDA88706-3EBC-4446-8633-FA3F65C9A574}">
      <dgm:prSet/>
      <dgm:spPr/>
      <dgm:t>
        <a:bodyPr/>
        <a:lstStyle/>
        <a:p>
          <a:endParaRPr lang="ru-RU"/>
        </a:p>
      </dgm:t>
    </dgm:pt>
    <dgm:pt modelId="{726780DA-9477-46AE-8A65-43846005763E}" type="parTrans" cxnId="{FDA88706-3EBC-4446-8633-FA3F65C9A574}">
      <dgm:prSet/>
      <dgm:spPr/>
      <dgm:t>
        <a:bodyPr/>
        <a:lstStyle/>
        <a:p>
          <a:endParaRPr lang="ru-RU"/>
        </a:p>
      </dgm:t>
    </dgm:pt>
    <dgm:pt modelId="{8C2D2F4D-4008-455B-A84D-6D2572DE38BF}">
      <dgm:prSet phldrT="[Text]" custT="1"/>
      <dgm:spPr/>
      <dgm:t>
        <a:bodyPr/>
        <a:lstStyle/>
        <a:p>
          <a:r>
            <a:rPr lang="ka-GE" sz="1400" dirty="0" smtClean="0"/>
            <a:t>3</a:t>
          </a:r>
          <a:endParaRPr lang="ru-RU" sz="1400" dirty="0"/>
        </a:p>
      </dgm:t>
    </dgm:pt>
    <dgm:pt modelId="{DB748675-8693-4F00-9887-E1F0E17DABAE}" type="parTrans" cxnId="{D7B6E683-6BA7-44F7-9DD5-319F434F511B}">
      <dgm:prSet/>
      <dgm:spPr/>
      <dgm:t>
        <a:bodyPr/>
        <a:lstStyle/>
        <a:p>
          <a:endParaRPr lang="ru-RU"/>
        </a:p>
      </dgm:t>
    </dgm:pt>
    <dgm:pt modelId="{B06F2D6B-9E80-4ACC-9B8D-5CED52D21331}" type="sibTrans" cxnId="{D7B6E683-6BA7-44F7-9DD5-319F434F511B}">
      <dgm:prSet/>
      <dgm:spPr/>
      <dgm:t>
        <a:bodyPr/>
        <a:lstStyle/>
        <a:p>
          <a:endParaRPr lang="ru-RU"/>
        </a:p>
      </dgm:t>
    </dgm:pt>
    <dgm:pt modelId="{3582C7BE-75CA-4313-A29E-6316F1A79ADC}" type="pres">
      <dgm:prSet presAssocID="{FBAF0A8D-378E-4ACC-B483-F4C63A53C73D}" presName="linearFlow" presStyleCnt="0">
        <dgm:presLayoutVars>
          <dgm:resizeHandles val="exact"/>
        </dgm:presLayoutVars>
      </dgm:prSet>
      <dgm:spPr/>
    </dgm:pt>
    <dgm:pt modelId="{CE274152-C2DC-4B2B-807C-95E30352E736}" type="pres">
      <dgm:prSet presAssocID="{564FD9E5-0EC3-49E0-B532-E4C78BD352B9}" presName="node" presStyleLbl="node1" presStyleIdx="0" presStyleCnt="4" custScaleX="158025" custScaleY="71110" custLinFactNeighborX="0" custLinFactNeighborY="30118">
        <dgm:presLayoutVars>
          <dgm:bulletEnabled val="1"/>
        </dgm:presLayoutVars>
      </dgm:prSet>
      <dgm:spPr/>
      <dgm:t>
        <a:bodyPr/>
        <a:lstStyle/>
        <a:p>
          <a:endParaRPr lang="ru-RU"/>
        </a:p>
      </dgm:t>
    </dgm:pt>
    <dgm:pt modelId="{3963E9FF-3F3A-4F37-9154-DFC510AFCC29}" type="pres">
      <dgm:prSet presAssocID="{C080E320-AA3F-4CB2-875E-DD8FF15E647E}" presName="sibTrans" presStyleLbl="sibTrans2D1" presStyleIdx="0" presStyleCnt="3" custScaleX="170443"/>
      <dgm:spPr/>
      <dgm:t>
        <a:bodyPr/>
        <a:lstStyle/>
        <a:p>
          <a:endParaRPr lang="ru-RU"/>
        </a:p>
      </dgm:t>
    </dgm:pt>
    <dgm:pt modelId="{47D653D0-5C4F-4DAC-A3C8-D47AE6F3E609}" type="pres">
      <dgm:prSet presAssocID="{C080E320-AA3F-4CB2-875E-DD8FF15E647E}" presName="connectorText" presStyleLbl="sibTrans2D1" presStyleIdx="0" presStyleCnt="3"/>
      <dgm:spPr/>
      <dgm:t>
        <a:bodyPr/>
        <a:lstStyle/>
        <a:p>
          <a:endParaRPr lang="ru-RU"/>
        </a:p>
      </dgm:t>
    </dgm:pt>
    <dgm:pt modelId="{351EDAFD-C709-4DD8-928C-477C5F606DC6}" type="pres">
      <dgm:prSet presAssocID="{DAAAF7CF-153A-49C9-93B3-7EC0962A6464}" presName="node" presStyleLbl="node1" presStyleIdx="1" presStyleCnt="4" custScaleX="111203" custScaleY="83984">
        <dgm:presLayoutVars>
          <dgm:bulletEnabled val="1"/>
        </dgm:presLayoutVars>
      </dgm:prSet>
      <dgm:spPr/>
      <dgm:t>
        <a:bodyPr/>
        <a:lstStyle/>
        <a:p>
          <a:endParaRPr lang="ru-RU"/>
        </a:p>
      </dgm:t>
    </dgm:pt>
    <dgm:pt modelId="{A23DE239-2BD7-43CC-91C5-BA8270E908E4}" type="pres">
      <dgm:prSet presAssocID="{E667C6C0-FB0A-411B-9B73-0A20ED58D7B7}" presName="sibTrans" presStyleLbl="sibTrans2D1" presStyleIdx="1" presStyleCnt="3"/>
      <dgm:spPr/>
      <dgm:t>
        <a:bodyPr/>
        <a:lstStyle/>
        <a:p>
          <a:endParaRPr lang="ru-RU"/>
        </a:p>
      </dgm:t>
    </dgm:pt>
    <dgm:pt modelId="{AF7B3181-4D3B-4DF3-A108-8E55C19A2E5C}" type="pres">
      <dgm:prSet presAssocID="{E667C6C0-FB0A-411B-9B73-0A20ED58D7B7}" presName="connectorText" presStyleLbl="sibTrans2D1" presStyleIdx="1" presStyleCnt="3"/>
      <dgm:spPr/>
      <dgm:t>
        <a:bodyPr/>
        <a:lstStyle/>
        <a:p>
          <a:endParaRPr lang="ru-RU"/>
        </a:p>
      </dgm:t>
    </dgm:pt>
    <dgm:pt modelId="{C9135AFF-F3DD-4A3C-BD86-0BA907217AA5}" type="pres">
      <dgm:prSet presAssocID="{281D8BF0-CB61-476F-BFA8-EEBFB097FA91}" presName="node" presStyleLbl="node1" presStyleIdx="2" presStyleCnt="4" custScaleY="70290" custLinFactNeighborX="-5601" custLinFactNeighborY="41932">
        <dgm:presLayoutVars>
          <dgm:bulletEnabled val="1"/>
        </dgm:presLayoutVars>
      </dgm:prSet>
      <dgm:spPr/>
      <dgm:t>
        <a:bodyPr/>
        <a:lstStyle/>
        <a:p>
          <a:endParaRPr lang="ru-RU"/>
        </a:p>
      </dgm:t>
    </dgm:pt>
    <dgm:pt modelId="{F7991F12-2553-471C-97B7-DB05E54774A0}" type="pres">
      <dgm:prSet presAssocID="{1124A34F-65D0-4972-86A7-612ECC163C4C}" presName="sibTrans" presStyleLbl="sibTrans2D1" presStyleIdx="2" presStyleCnt="3"/>
      <dgm:spPr/>
      <dgm:t>
        <a:bodyPr/>
        <a:lstStyle/>
        <a:p>
          <a:endParaRPr lang="ru-RU"/>
        </a:p>
      </dgm:t>
    </dgm:pt>
    <dgm:pt modelId="{11472C51-4D8E-42C6-806D-14E570940025}" type="pres">
      <dgm:prSet presAssocID="{1124A34F-65D0-4972-86A7-612ECC163C4C}" presName="connectorText" presStyleLbl="sibTrans2D1" presStyleIdx="2" presStyleCnt="3"/>
      <dgm:spPr/>
      <dgm:t>
        <a:bodyPr/>
        <a:lstStyle/>
        <a:p>
          <a:endParaRPr lang="ru-RU"/>
        </a:p>
      </dgm:t>
    </dgm:pt>
    <dgm:pt modelId="{F84F4021-68C2-497B-B4F3-2EFF3F448085}" type="pres">
      <dgm:prSet presAssocID="{8C2D2F4D-4008-455B-A84D-6D2572DE38BF}" presName="node" presStyleLbl="node1" presStyleIdx="3" presStyleCnt="4" custScaleX="33848" custScaleY="54518" custLinFactNeighborX="-1861" custLinFactNeighborY="3524">
        <dgm:presLayoutVars>
          <dgm:bulletEnabled val="1"/>
        </dgm:presLayoutVars>
      </dgm:prSet>
      <dgm:spPr/>
      <dgm:t>
        <a:bodyPr/>
        <a:lstStyle/>
        <a:p>
          <a:endParaRPr lang="ru-RU"/>
        </a:p>
      </dgm:t>
    </dgm:pt>
  </dgm:ptLst>
  <dgm:cxnLst>
    <dgm:cxn modelId="{1902E98E-3EFA-4DA7-A87F-C97827E98B82}" type="presOf" srcId="{1124A34F-65D0-4972-86A7-612ECC163C4C}" destId="{F7991F12-2553-471C-97B7-DB05E54774A0}" srcOrd="0" destOrd="0" presId="urn:microsoft.com/office/officeart/2005/8/layout/process2"/>
    <dgm:cxn modelId="{E6F2B424-2B51-4F9D-80FD-6E34F7D93177}" type="presOf" srcId="{DAAAF7CF-153A-49C9-93B3-7EC0962A6464}" destId="{351EDAFD-C709-4DD8-928C-477C5F606DC6}" srcOrd="0" destOrd="0" presId="urn:microsoft.com/office/officeart/2005/8/layout/process2"/>
    <dgm:cxn modelId="{13F2E5FC-0512-4B49-B14F-0C22418E3AF3}" type="presOf" srcId="{281D8BF0-CB61-476F-BFA8-EEBFB097FA91}" destId="{C9135AFF-F3DD-4A3C-BD86-0BA907217AA5}" srcOrd="0" destOrd="0" presId="urn:microsoft.com/office/officeart/2005/8/layout/process2"/>
    <dgm:cxn modelId="{D7B6E683-6BA7-44F7-9DD5-319F434F511B}" srcId="{FBAF0A8D-378E-4ACC-B483-F4C63A53C73D}" destId="{8C2D2F4D-4008-455B-A84D-6D2572DE38BF}" srcOrd="3" destOrd="0" parTransId="{DB748675-8693-4F00-9887-E1F0E17DABAE}" sibTransId="{B06F2D6B-9E80-4ACC-9B8D-5CED52D21331}"/>
    <dgm:cxn modelId="{FDA88706-3EBC-4446-8633-FA3F65C9A574}" srcId="{FBAF0A8D-378E-4ACC-B483-F4C63A53C73D}" destId="{DAAAF7CF-153A-49C9-93B3-7EC0962A6464}" srcOrd="1" destOrd="0" parTransId="{726780DA-9477-46AE-8A65-43846005763E}" sibTransId="{E667C6C0-FB0A-411B-9B73-0A20ED58D7B7}"/>
    <dgm:cxn modelId="{8ED2F221-92B0-41F8-B4E0-659A1EEA0207}" type="presOf" srcId="{564FD9E5-0EC3-49E0-B532-E4C78BD352B9}" destId="{CE274152-C2DC-4B2B-807C-95E30352E736}" srcOrd="0" destOrd="0" presId="urn:microsoft.com/office/officeart/2005/8/layout/process2"/>
    <dgm:cxn modelId="{DDA20FBC-44AD-4D10-9BE9-F2206E84B4E7}" type="presOf" srcId="{FBAF0A8D-378E-4ACC-B483-F4C63A53C73D}" destId="{3582C7BE-75CA-4313-A29E-6316F1A79ADC}" srcOrd="0" destOrd="0" presId="urn:microsoft.com/office/officeart/2005/8/layout/process2"/>
    <dgm:cxn modelId="{FB757FBB-2717-467F-8390-E634AE704355}" type="presOf" srcId="{E667C6C0-FB0A-411B-9B73-0A20ED58D7B7}" destId="{A23DE239-2BD7-43CC-91C5-BA8270E908E4}" srcOrd="0" destOrd="0" presId="urn:microsoft.com/office/officeart/2005/8/layout/process2"/>
    <dgm:cxn modelId="{C7BA1A6F-CB91-4AC7-A670-66A71B0B933D}" srcId="{FBAF0A8D-378E-4ACC-B483-F4C63A53C73D}" destId="{281D8BF0-CB61-476F-BFA8-EEBFB097FA91}" srcOrd="2" destOrd="0" parTransId="{B0D33373-74F5-4A5B-810F-D77F7590F908}" sibTransId="{1124A34F-65D0-4972-86A7-612ECC163C4C}"/>
    <dgm:cxn modelId="{95B7AC91-5056-4756-8E28-6A9CDEC63121}" type="presOf" srcId="{C080E320-AA3F-4CB2-875E-DD8FF15E647E}" destId="{47D653D0-5C4F-4DAC-A3C8-D47AE6F3E609}" srcOrd="1" destOrd="0" presId="urn:microsoft.com/office/officeart/2005/8/layout/process2"/>
    <dgm:cxn modelId="{DE1FD3A9-F9BD-4C37-88C6-FCBFF504BC7C}" type="presOf" srcId="{1124A34F-65D0-4972-86A7-612ECC163C4C}" destId="{11472C51-4D8E-42C6-806D-14E570940025}" srcOrd="1" destOrd="0" presId="urn:microsoft.com/office/officeart/2005/8/layout/process2"/>
    <dgm:cxn modelId="{6187B4F0-8A45-4085-B306-1B4DD796779D}" srcId="{FBAF0A8D-378E-4ACC-B483-F4C63A53C73D}" destId="{564FD9E5-0EC3-49E0-B532-E4C78BD352B9}" srcOrd="0" destOrd="0" parTransId="{9C4383F3-730D-4D9D-8BC7-A783A6009BE4}" sibTransId="{C080E320-AA3F-4CB2-875E-DD8FF15E647E}"/>
    <dgm:cxn modelId="{13E63817-C049-4D92-9146-1FD1FC5BA200}" type="presOf" srcId="{8C2D2F4D-4008-455B-A84D-6D2572DE38BF}" destId="{F84F4021-68C2-497B-B4F3-2EFF3F448085}" srcOrd="0" destOrd="0" presId="urn:microsoft.com/office/officeart/2005/8/layout/process2"/>
    <dgm:cxn modelId="{9973798A-1EF9-4447-BE74-305799134672}" type="presOf" srcId="{C080E320-AA3F-4CB2-875E-DD8FF15E647E}" destId="{3963E9FF-3F3A-4F37-9154-DFC510AFCC29}" srcOrd="0" destOrd="0" presId="urn:microsoft.com/office/officeart/2005/8/layout/process2"/>
    <dgm:cxn modelId="{DC2707ED-CC8A-4920-8B01-10CDC1CA135E}" type="presOf" srcId="{E667C6C0-FB0A-411B-9B73-0A20ED58D7B7}" destId="{AF7B3181-4D3B-4DF3-A108-8E55C19A2E5C}" srcOrd="1" destOrd="0" presId="urn:microsoft.com/office/officeart/2005/8/layout/process2"/>
    <dgm:cxn modelId="{A1483C34-E670-42F9-912F-C6ECDF6DB809}" type="presParOf" srcId="{3582C7BE-75CA-4313-A29E-6316F1A79ADC}" destId="{CE274152-C2DC-4B2B-807C-95E30352E736}" srcOrd="0" destOrd="0" presId="urn:microsoft.com/office/officeart/2005/8/layout/process2"/>
    <dgm:cxn modelId="{3527C7D6-D605-438F-B675-0ECAC2F4A3BC}" type="presParOf" srcId="{3582C7BE-75CA-4313-A29E-6316F1A79ADC}" destId="{3963E9FF-3F3A-4F37-9154-DFC510AFCC29}" srcOrd="1" destOrd="0" presId="urn:microsoft.com/office/officeart/2005/8/layout/process2"/>
    <dgm:cxn modelId="{694D854C-6D75-4A52-BBA6-E53F2C667DB7}" type="presParOf" srcId="{3963E9FF-3F3A-4F37-9154-DFC510AFCC29}" destId="{47D653D0-5C4F-4DAC-A3C8-D47AE6F3E609}" srcOrd="0" destOrd="0" presId="urn:microsoft.com/office/officeart/2005/8/layout/process2"/>
    <dgm:cxn modelId="{D27500AB-3F0F-49DA-9725-5966FE35296D}" type="presParOf" srcId="{3582C7BE-75CA-4313-A29E-6316F1A79ADC}" destId="{351EDAFD-C709-4DD8-928C-477C5F606DC6}" srcOrd="2" destOrd="0" presId="urn:microsoft.com/office/officeart/2005/8/layout/process2"/>
    <dgm:cxn modelId="{E05F0DB9-04CF-4394-999F-AA12D0CB0582}" type="presParOf" srcId="{3582C7BE-75CA-4313-A29E-6316F1A79ADC}" destId="{A23DE239-2BD7-43CC-91C5-BA8270E908E4}" srcOrd="3" destOrd="0" presId="urn:microsoft.com/office/officeart/2005/8/layout/process2"/>
    <dgm:cxn modelId="{25D35868-367A-4539-BD06-15EAE2B5BBB3}" type="presParOf" srcId="{A23DE239-2BD7-43CC-91C5-BA8270E908E4}" destId="{AF7B3181-4D3B-4DF3-A108-8E55C19A2E5C}" srcOrd="0" destOrd="0" presId="urn:microsoft.com/office/officeart/2005/8/layout/process2"/>
    <dgm:cxn modelId="{C34843A3-7C15-429F-82DE-1C0636305320}" type="presParOf" srcId="{3582C7BE-75CA-4313-A29E-6316F1A79ADC}" destId="{C9135AFF-F3DD-4A3C-BD86-0BA907217AA5}" srcOrd="4" destOrd="0" presId="urn:microsoft.com/office/officeart/2005/8/layout/process2"/>
    <dgm:cxn modelId="{EB63B42C-DABD-4F4D-9BFC-3BBAEBA67F00}" type="presParOf" srcId="{3582C7BE-75CA-4313-A29E-6316F1A79ADC}" destId="{F7991F12-2553-471C-97B7-DB05E54774A0}" srcOrd="5" destOrd="0" presId="urn:microsoft.com/office/officeart/2005/8/layout/process2"/>
    <dgm:cxn modelId="{9327C4A8-0278-4333-89BA-9D71320D8D66}" type="presParOf" srcId="{F7991F12-2553-471C-97B7-DB05E54774A0}" destId="{11472C51-4D8E-42C6-806D-14E570940025}" srcOrd="0" destOrd="0" presId="urn:microsoft.com/office/officeart/2005/8/layout/process2"/>
    <dgm:cxn modelId="{FC6855D3-186C-4800-976A-115FC159866C}" type="presParOf" srcId="{3582C7BE-75CA-4313-A29E-6316F1A79ADC}" destId="{F84F4021-68C2-497B-B4F3-2EFF3F448085}" srcOrd="6" destOrd="0" presId="urn:microsoft.com/office/officeart/2005/8/layout/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BAF0A8D-378E-4ACC-B483-F4C63A53C73D}" type="doc">
      <dgm:prSet loTypeId="urn:microsoft.com/office/officeart/2005/8/layout/process2" loCatId="process" qsTypeId="urn:microsoft.com/office/officeart/2005/8/quickstyle/simple1" qsCatId="simple" csTypeId="urn:microsoft.com/office/officeart/2005/8/colors/accent1_2" csCatId="accent1" phldr="1"/>
      <dgm:spPr/>
    </dgm:pt>
    <dgm:pt modelId="{564FD9E5-0EC3-49E0-B532-E4C78BD352B9}">
      <dgm:prSet phldrT="[Text]" custT="1"/>
      <dgm:spPr/>
      <dgm:t>
        <a:bodyPr/>
        <a:lstStyle/>
        <a:p>
          <a:r>
            <a:rPr lang="ka-GE" sz="1100" dirty="0" smtClean="0"/>
            <a:t>“ქართული ოცნება”</a:t>
          </a:r>
          <a:endParaRPr lang="ru-RU" sz="1100" dirty="0"/>
        </a:p>
      </dgm:t>
    </dgm:pt>
    <dgm:pt modelId="{9C4383F3-730D-4D9D-8BC7-A783A6009BE4}" type="parTrans" cxnId="{6187B4F0-8A45-4085-B306-1B4DD796779D}">
      <dgm:prSet/>
      <dgm:spPr/>
      <dgm:t>
        <a:bodyPr/>
        <a:lstStyle/>
        <a:p>
          <a:endParaRPr lang="ru-RU"/>
        </a:p>
      </dgm:t>
    </dgm:pt>
    <dgm:pt modelId="{C080E320-AA3F-4CB2-875E-DD8FF15E647E}" type="sibTrans" cxnId="{6187B4F0-8A45-4085-B306-1B4DD796779D}">
      <dgm:prSet/>
      <dgm:spPr/>
      <dgm:t>
        <a:bodyPr/>
        <a:lstStyle/>
        <a:p>
          <a:endParaRPr lang="ru-RU"/>
        </a:p>
      </dgm:t>
    </dgm:pt>
    <dgm:pt modelId="{281D8BF0-CB61-476F-BFA8-EEBFB097FA91}">
      <dgm:prSet phldrT="[Text]" custT="1"/>
      <dgm:spPr/>
      <dgm:t>
        <a:bodyPr/>
        <a:lstStyle/>
        <a:p>
          <a:r>
            <a:rPr lang="ka-GE" sz="1100" dirty="0" smtClean="0"/>
            <a:t>წევრების რაოდენობა </a:t>
          </a:r>
          <a:endParaRPr lang="ru-RU" sz="1100" dirty="0"/>
        </a:p>
      </dgm:t>
    </dgm:pt>
    <dgm:pt modelId="{B0D33373-74F5-4A5B-810F-D77F7590F908}" type="parTrans" cxnId="{C7BA1A6F-CB91-4AC7-A670-66A71B0B933D}">
      <dgm:prSet/>
      <dgm:spPr/>
      <dgm:t>
        <a:bodyPr/>
        <a:lstStyle/>
        <a:p>
          <a:endParaRPr lang="ru-RU"/>
        </a:p>
      </dgm:t>
    </dgm:pt>
    <dgm:pt modelId="{1124A34F-65D0-4972-86A7-612ECC163C4C}" type="sibTrans" cxnId="{C7BA1A6F-CB91-4AC7-A670-66A71B0B933D}">
      <dgm:prSet/>
      <dgm:spPr/>
      <dgm:t>
        <a:bodyPr/>
        <a:lstStyle/>
        <a:p>
          <a:endParaRPr lang="ru-RU"/>
        </a:p>
      </dgm:t>
    </dgm:pt>
    <dgm:pt modelId="{8C2D2F4D-4008-455B-A84D-6D2572DE38BF}">
      <dgm:prSet phldrT="[Text]" custT="1"/>
      <dgm:spPr/>
      <dgm:t>
        <a:bodyPr/>
        <a:lstStyle/>
        <a:p>
          <a:r>
            <a:rPr lang="en-US" sz="1400" dirty="0" smtClean="0"/>
            <a:t>9</a:t>
          </a:r>
          <a:endParaRPr lang="ru-RU" sz="1400" dirty="0"/>
        </a:p>
      </dgm:t>
    </dgm:pt>
    <dgm:pt modelId="{DB748675-8693-4F00-9887-E1F0E17DABAE}" type="parTrans" cxnId="{D7B6E683-6BA7-44F7-9DD5-319F434F511B}">
      <dgm:prSet/>
      <dgm:spPr/>
      <dgm:t>
        <a:bodyPr/>
        <a:lstStyle/>
        <a:p>
          <a:endParaRPr lang="ru-RU"/>
        </a:p>
      </dgm:t>
    </dgm:pt>
    <dgm:pt modelId="{B06F2D6B-9E80-4ACC-9B8D-5CED52D21331}" type="sibTrans" cxnId="{D7B6E683-6BA7-44F7-9DD5-319F434F511B}">
      <dgm:prSet/>
      <dgm:spPr/>
      <dgm:t>
        <a:bodyPr/>
        <a:lstStyle/>
        <a:p>
          <a:endParaRPr lang="ru-RU"/>
        </a:p>
      </dgm:t>
    </dgm:pt>
    <dgm:pt modelId="{DAAAF7CF-153A-49C9-93B3-7EC0962A6464}">
      <dgm:prSet phldrT="[Text]" custT="1"/>
      <dgm:spPr/>
      <dgm:t>
        <a:bodyPr/>
        <a:lstStyle/>
        <a:p>
          <a:r>
            <a:rPr lang="ka-GE" sz="1100" dirty="0" smtClean="0"/>
            <a:t>  თავმჯდომარე </a:t>
          </a:r>
        </a:p>
        <a:p>
          <a:r>
            <a:rPr lang="ka-GE" sz="1100" dirty="0" smtClean="0"/>
            <a:t>მარეხი ნიჟარაძე </a:t>
          </a:r>
        </a:p>
      </dgm:t>
    </dgm:pt>
    <dgm:pt modelId="{E667C6C0-FB0A-411B-9B73-0A20ED58D7B7}" type="sibTrans" cxnId="{FDA88706-3EBC-4446-8633-FA3F65C9A574}">
      <dgm:prSet/>
      <dgm:spPr/>
      <dgm:t>
        <a:bodyPr/>
        <a:lstStyle/>
        <a:p>
          <a:endParaRPr lang="ru-RU"/>
        </a:p>
      </dgm:t>
    </dgm:pt>
    <dgm:pt modelId="{726780DA-9477-46AE-8A65-43846005763E}" type="parTrans" cxnId="{FDA88706-3EBC-4446-8633-FA3F65C9A574}">
      <dgm:prSet/>
      <dgm:spPr/>
      <dgm:t>
        <a:bodyPr/>
        <a:lstStyle/>
        <a:p>
          <a:endParaRPr lang="ru-RU"/>
        </a:p>
      </dgm:t>
    </dgm:pt>
    <dgm:pt modelId="{3582C7BE-75CA-4313-A29E-6316F1A79ADC}" type="pres">
      <dgm:prSet presAssocID="{FBAF0A8D-378E-4ACC-B483-F4C63A53C73D}" presName="linearFlow" presStyleCnt="0">
        <dgm:presLayoutVars>
          <dgm:resizeHandles val="exact"/>
        </dgm:presLayoutVars>
      </dgm:prSet>
      <dgm:spPr/>
    </dgm:pt>
    <dgm:pt modelId="{CE274152-C2DC-4B2B-807C-95E30352E736}" type="pres">
      <dgm:prSet presAssocID="{564FD9E5-0EC3-49E0-B532-E4C78BD352B9}" presName="node" presStyleLbl="node1" presStyleIdx="0" presStyleCnt="4" custScaleX="97321" custScaleY="59505" custLinFactNeighborX="0" custLinFactNeighborY="30118">
        <dgm:presLayoutVars>
          <dgm:bulletEnabled val="1"/>
        </dgm:presLayoutVars>
      </dgm:prSet>
      <dgm:spPr/>
      <dgm:t>
        <a:bodyPr/>
        <a:lstStyle/>
        <a:p>
          <a:endParaRPr lang="ru-RU"/>
        </a:p>
      </dgm:t>
    </dgm:pt>
    <dgm:pt modelId="{3963E9FF-3F3A-4F37-9154-DFC510AFCC29}" type="pres">
      <dgm:prSet presAssocID="{C080E320-AA3F-4CB2-875E-DD8FF15E647E}" presName="sibTrans" presStyleLbl="sibTrans2D1" presStyleIdx="0" presStyleCnt="3"/>
      <dgm:spPr/>
      <dgm:t>
        <a:bodyPr/>
        <a:lstStyle/>
        <a:p>
          <a:endParaRPr lang="ru-RU"/>
        </a:p>
      </dgm:t>
    </dgm:pt>
    <dgm:pt modelId="{47D653D0-5C4F-4DAC-A3C8-D47AE6F3E609}" type="pres">
      <dgm:prSet presAssocID="{C080E320-AA3F-4CB2-875E-DD8FF15E647E}" presName="connectorText" presStyleLbl="sibTrans2D1" presStyleIdx="0" presStyleCnt="3"/>
      <dgm:spPr/>
      <dgm:t>
        <a:bodyPr/>
        <a:lstStyle/>
        <a:p>
          <a:endParaRPr lang="ru-RU"/>
        </a:p>
      </dgm:t>
    </dgm:pt>
    <dgm:pt modelId="{351EDAFD-C709-4DD8-928C-477C5F606DC6}" type="pres">
      <dgm:prSet presAssocID="{DAAAF7CF-153A-49C9-93B3-7EC0962A6464}" presName="node" presStyleLbl="node1" presStyleIdx="1" presStyleCnt="4" custScaleX="89835" custScaleY="62177">
        <dgm:presLayoutVars>
          <dgm:bulletEnabled val="1"/>
        </dgm:presLayoutVars>
      </dgm:prSet>
      <dgm:spPr/>
      <dgm:t>
        <a:bodyPr/>
        <a:lstStyle/>
        <a:p>
          <a:endParaRPr lang="ru-RU"/>
        </a:p>
      </dgm:t>
    </dgm:pt>
    <dgm:pt modelId="{A23DE239-2BD7-43CC-91C5-BA8270E908E4}" type="pres">
      <dgm:prSet presAssocID="{E667C6C0-FB0A-411B-9B73-0A20ED58D7B7}" presName="sibTrans" presStyleLbl="sibTrans2D1" presStyleIdx="1" presStyleCnt="3"/>
      <dgm:spPr/>
      <dgm:t>
        <a:bodyPr/>
        <a:lstStyle/>
        <a:p>
          <a:endParaRPr lang="ru-RU"/>
        </a:p>
      </dgm:t>
    </dgm:pt>
    <dgm:pt modelId="{AF7B3181-4D3B-4DF3-A108-8E55C19A2E5C}" type="pres">
      <dgm:prSet presAssocID="{E667C6C0-FB0A-411B-9B73-0A20ED58D7B7}" presName="connectorText" presStyleLbl="sibTrans2D1" presStyleIdx="1" presStyleCnt="3"/>
      <dgm:spPr/>
      <dgm:t>
        <a:bodyPr/>
        <a:lstStyle/>
        <a:p>
          <a:endParaRPr lang="ru-RU"/>
        </a:p>
      </dgm:t>
    </dgm:pt>
    <dgm:pt modelId="{C9135AFF-F3DD-4A3C-BD86-0BA907217AA5}" type="pres">
      <dgm:prSet presAssocID="{281D8BF0-CB61-476F-BFA8-EEBFB097FA91}" presName="node" presStyleLbl="node1" presStyleIdx="2" presStyleCnt="4" custScaleX="66033" custScaleY="58407">
        <dgm:presLayoutVars>
          <dgm:bulletEnabled val="1"/>
        </dgm:presLayoutVars>
      </dgm:prSet>
      <dgm:spPr/>
      <dgm:t>
        <a:bodyPr/>
        <a:lstStyle/>
        <a:p>
          <a:endParaRPr lang="ru-RU"/>
        </a:p>
      </dgm:t>
    </dgm:pt>
    <dgm:pt modelId="{F7991F12-2553-471C-97B7-DB05E54774A0}" type="pres">
      <dgm:prSet presAssocID="{1124A34F-65D0-4972-86A7-612ECC163C4C}" presName="sibTrans" presStyleLbl="sibTrans2D1" presStyleIdx="2" presStyleCnt="3"/>
      <dgm:spPr/>
      <dgm:t>
        <a:bodyPr/>
        <a:lstStyle/>
        <a:p>
          <a:endParaRPr lang="ru-RU"/>
        </a:p>
      </dgm:t>
    </dgm:pt>
    <dgm:pt modelId="{11472C51-4D8E-42C6-806D-14E570940025}" type="pres">
      <dgm:prSet presAssocID="{1124A34F-65D0-4972-86A7-612ECC163C4C}" presName="connectorText" presStyleLbl="sibTrans2D1" presStyleIdx="2" presStyleCnt="3"/>
      <dgm:spPr/>
      <dgm:t>
        <a:bodyPr/>
        <a:lstStyle/>
        <a:p>
          <a:endParaRPr lang="ru-RU"/>
        </a:p>
      </dgm:t>
    </dgm:pt>
    <dgm:pt modelId="{F84F4021-68C2-497B-B4F3-2EFF3F448085}" type="pres">
      <dgm:prSet presAssocID="{8C2D2F4D-4008-455B-A84D-6D2572DE38BF}" presName="node" presStyleLbl="node1" presStyleIdx="3" presStyleCnt="4" custScaleX="32435" custScaleY="50851" custLinFactNeighborX="-1861" custLinFactNeighborY="3524">
        <dgm:presLayoutVars>
          <dgm:bulletEnabled val="1"/>
        </dgm:presLayoutVars>
      </dgm:prSet>
      <dgm:spPr/>
      <dgm:t>
        <a:bodyPr/>
        <a:lstStyle/>
        <a:p>
          <a:endParaRPr lang="ru-RU"/>
        </a:p>
      </dgm:t>
    </dgm:pt>
  </dgm:ptLst>
  <dgm:cxnLst>
    <dgm:cxn modelId="{FDA88706-3EBC-4446-8633-FA3F65C9A574}" srcId="{FBAF0A8D-378E-4ACC-B483-F4C63A53C73D}" destId="{DAAAF7CF-153A-49C9-93B3-7EC0962A6464}" srcOrd="1" destOrd="0" parTransId="{726780DA-9477-46AE-8A65-43846005763E}" sibTransId="{E667C6C0-FB0A-411B-9B73-0A20ED58D7B7}"/>
    <dgm:cxn modelId="{EA7A102E-345D-4984-A89E-7CB32782A2B5}" type="presOf" srcId="{E667C6C0-FB0A-411B-9B73-0A20ED58D7B7}" destId="{A23DE239-2BD7-43CC-91C5-BA8270E908E4}" srcOrd="0" destOrd="0" presId="urn:microsoft.com/office/officeart/2005/8/layout/process2"/>
    <dgm:cxn modelId="{6187B4F0-8A45-4085-B306-1B4DD796779D}" srcId="{FBAF0A8D-378E-4ACC-B483-F4C63A53C73D}" destId="{564FD9E5-0EC3-49E0-B532-E4C78BD352B9}" srcOrd="0" destOrd="0" parTransId="{9C4383F3-730D-4D9D-8BC7-A783A6009BE4}" sibTransId="{C080E320-AA3F-4CB2-875E-DD8FF15E647E}"/>
    <dgm:cxn modelId="{304B1475-26CA-4C17-BA66-A2A0D0DEB9B3}" type="presOf" srcId="{564FD9E5-0EC3-49E0-B532-E4C78BD352B9}" destId="{CE274152-C2DC-4B2B-807C-95E30352E736}" srcOrd="0" destOrd="0" presId="urn:microsoft.com/office/officeart/2005/8/layout/process2"/>
    <dgm:cxn modelId="{408010C0-ECC0-48EE-BB7C-094113BA4D2A}" type="presOf" srcId="{C080E320-AA3F-4CB2-875E-DD8FF15E647E}" destId="{3963E9FF-3F3A-4F37-9154-DFC510AFCC29}" srcOrd="0" destOrd="0" presId="urn:microsoft.com/office/officeart/2005/8/layout/process2"/>
    <dgm:cxn modelId="{CB330897-299C-4B27-A849-647249FC7A4B}" type="presOf" srcId="{C080E320-AA3F-4CB2-875E-DD8FF15E647E}" destId="{47D653D0-5C4F-4DAC-A3C8-D47AE6F3E609}" srcOrd="1" destOrd="0" presId="urn:microsoft.com/office/officeart/2005/8/layout/process2"/>
    <dgm:cxn modelId="{619E09EF-4D5B-477D-AA18-DE5386EA5F88}" type="presOf" srcId="{281D8BF0-CB61-476F-BFA8-EEBFB097FA91}" destId="{C9135AFF-F3DD-4A3C-BD86-0BA907217AA5}" srcOrd="0" destOrd="0" presId="urn:microsoft.com/office/officeart/2005/8/layout/process2"/>
    <dgm:cxn modelId="{D7B6E683-6BA7-44F7-9DD5-319F434F511B}" srcId="{FBAF0A8D-378E-4ACC-B483-F4C63A53C73D}" destId="{8C2D2F4D-4008-455B-A84D-6D2572DE38BF}" srcOrd="3" destOrd="0" parTransId="{DB748675-8693-4F00-9887-E1F0E17DABAE}" sibTransId="{B06F2D6B-9E80-4ACC-9B8D-5CED52D21331}"/>
    <dgm:cxn modelId="{F9C617FC-DDBA-42B4-97D8-748F788787C6}" type="presOf" srcId="{DAAAF7CF-153A-49C9-93B3-7EC0962A6464}" destId="{351EDAFD-C709-4DD8-928C-477C5F606DC6}" srcOrd="0" destOrd="0" presId="urn:microsoft.com/office/officeart/2005/8/layout/process2"/>
    <dgm:cxn modelId="{8E7C7FC9-D2A1-4C03-BFED-3A60040275E6}" type="presOf" srcId="{1124A34F-65D0-4972-86A7-612ECC163C4C}" destId="{11472C51-4D8E-42C6-806D-14E570940025}" srcOrd="1" destOrd="0" presId="urn:microsoft.com/office/officeart/2005/8/layout/process2"/>
    <dgm:cxn modelId="{D2F80D46-AE33-4318-B1B3-3D109CEECB96}" type="presOf" srcId="{E667C6C0-FB0A-411B-9B73-0A20ED58D7B7}" destId="{AF7B3181-4D3B-4DF3-A108-8E55C19A2E5C}" srcOrd="1" destOrd="0" presId="urn:microsoft.com/office/officeart/2005/8/layout/process2"/>
    <dgm:cxn modelId="{FDE85E02-5847-450C-9E0E-E4EAC1CDA8DF}" type="presOf" srcId="{1124A34F-65D0-4972-86A7-612ECC163C4C}" destId="{F7991F12-2553-471C-97B7-DB05E54774A0}" srcOrd="0" destOrd="0" presId="urn:microsoft.com/office/officeart/2005/8/layout/process2"/>
    <dgm:cxn modelId="{C7BA1A6F-CB91-4AC7-A670-66A71B0B933D}" srcId="{FBAF0A8D-378E-4ACC-B483-F4C63A53C73D}" destId="{281D8BF0-CB61-476F-BFA8-EEBFB097FA91}" srcOrd="2" destOrd="0" parTransId="{B0D33373-74F5-4A5B-810F-D77F7590F908}" sibTransId="{1124A34F-65D0-4972-86A7-612ECC163C4C}"/>
    <dgm:cxn modelId="{52AD02C9-B0E7-41DB-98AA-DC24FC316215}" type="presOf" srcId="{FBAF0A8D-378E-4ACC-B483-F4C63A53C73D}" destId="{3582C7BE-75CA-4313-A29E-6316F1A79ADC}" srcOrd="0" destOrd="0" presId="urn:microsoft.com/office/officeart/2005/8/layout/process2"/>
    <dgm:cxn modelId="{875808C5-2D3A-4707-B291-69423F984118}" type="presOf" srcId="{8C2D2F4D-4008-455B-A84D-6D2572DE38BF}" destId="{F84F4021-68C2-497B-B4F3-2EFF3F448085}" srcOrd="0" destOrd="0" presId="urn:microsoft.com/office/officeart/2005/8/layout/process2"/>
    <dgm:cxn modelId="{15BC89D7-5EEA-424C-935F-B3EC2D5D3DBB}" type="presParOf" srcId="{3582C7BE-75CA-4313-A29E-6316F1A79ADC}" destId="{CE274152-C2DC-4B2B-807C-95E30352E736}" srcOrd="0" destOrd="0" presId="urn:microsoft.com/office/officeart/2005/8/layout/process2"/>
    <dgm:cxn modelId="{814DE4AC-FFA5-4941-BEF0-F563EFC5A4D3}" type="presParOf" srcId="{3582C7BE-75CA-4313-A29E-6316F1A79ADC}" destId="{3963E9FF-3F3A-4F37-9154-DFC510AFCC29}" srcOrd="1" destOrd="0" presId="urn:microsoft.com/office/officeart/2005/8/layout/process2"/>
    <dgm:cxn modelId="{CF81F44A-C2CA-41EE-90B5-AD98B845496E}" type="presParOf" srcId="{3963E9FF-3F3A-4F37-9154-DFC510AFCC29}" destId="{47D653D0-5C4F-4DAC-A3C8-D47AE6F3E609}" srcOrd="0" destOrd="0" presId="urn:microsoft.com/office/officeart/2005/8/layout/process2"/>
    <dgm:cxn modelId="{9D174AD5-C4C6-4350-BE3E-EAA935FAC187}" type="presParOf" srcId="{3582C7BE-75CA-4313-A29E-6316F1A79ADC}" destId="{351EDAFD-C709-4DD8-928C-477C5F606DC6}" srcOrd="2" destOrd="0" presId="urn:microsoft.com/office/officeart/2005/8/layout/process2"/>
    <dgm:cxn modelId="{6708685E-BD30-4CF9-AA73-1741D11B1A2C}" type="presParOf" srcId="{3582C7BE-75CA-4313-A29E-6316F1A79ADC}" destId="{A23DE239-2BD7-43CC-91C5-BA8270E908E4}" srcOrd="3" destOrd="0" presId="urn:microsoft.com/office/officeart/2005/8/layout/process2"/>
    <dgm:cxn modelId="{29ED5043-E2C5-473B-AB8F-E7A45B5D86F7}" type="presParOf" srcId="{A23DE239-2BD7-43CC-91C5-BA8270E908E4}" destId="{AF7B3181-4D3B-4DF3-A108-8E55C19A2E5C}" srcOrd="0" destOrd="0" presId="urn:microsoft.com/office/officeart/2005/8/layout/process2"/>
    <dgm:cxn modelId="{8DA53C43-7957-42AC-930C-E446CE4C5F1A}" type="presParOf" srcId="{3582C7BE-75CA-4313-A29E-6316F1A79ADC}" destId="{C9135AFF-F3DD-4A3C-BD86-0BA907217AA5}" srcOrd="4" destOrd="0" presId="urn:microsoft.com/office/officeart/2005/8/layout/process2"/>
    <dgm:cxn modelId="{CC2C0274-A674-442A-B8A2-B7083E4A9559}" type="presParOf" srcId="{3582C7BE-75CA-4313-A29E-6316F1A79ADC}" destId="{F7991F12-2553-471C-97B7-DB05E54774A0}" srcOrd="5" destOrd="0" presId="urn:microsoft.com/office/officeart/2005/8/layout/process2"/>
    <dgm:cxn modelId="{152FE6EB-6D26-4D6E-B1C0-CD7A2162A18A}" type="presParOf" srcId="{F7991F12-2553-471C-97B7-DB05E54774A0}" destId="{11472C51-4D8E-42C6-806D-14E570940025}" srcOrd="0" destOrd="0" presId="urn:microsoft.com/office/officeart/2005/8/layout/process2"/>
    <dgm:cxn modelId="{52F92B15-55B2-497C-8138-557184DBDA88}" type="presParOf" srcId="{3582C7BE-75CA-4313-A29E-6316F1A79ADC}" destId="{F84F4021-68C2-497B-B4F3-2EFF3F448085}" srcOrd="6"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BAF0A8D-378E-4ACC-B483-F4C63A53C73D}" type="doc">
      <dgm:prSet loTypeId="urn:microsoft.com/office/officeart/2005/8/layout/process2" loCatId="process" qsTypeId="urn:microsoft.com/office/officeart/2005/8/quickstyle/simple1" qsCatId="simple" csTypeId="urn:microsoft.com/office/officeart/2005/8/colors/accent1_2" csCatId="accent1" phldr="1"/>
      <dgm:spPr/>
    </dgm:pt>
    <dgm:pt modelId="{564FD9E5-0EC3-49E0-B532-E4C78BD352B9}">
      <dgm:prSet phldrT="[Text]" custT="1"/>
      <dgm:spPr/>
      <dgm:t>
        <a:bodyPr/>
        <a:lstStyle/>
        <a:p>
          <a:r>
            <a:rPr lang="ka-GE" sz="1100" dirty="0" smtClean="0"/>
            <a:t>“ერთიანი ნაციონალური მოძრაობა”</a:t>
          </a:r>
          <a:endParaRPr lang="ru-RU" sz="1100" dirty="0"/>
        </a:p>
      </dgm:t>
    </dgm:pt>
    <dgm:pt modelId="{9C4383F3-730D-4D9D-8BC7-A783A6009BE4}" type="parTrans" cxnId="{6187B4F0-8A45-4085-B306-1B4DD796779D}">
      <dgm:prSet/>
      <dgm:spPr/>
      <dgm:t>
        <a:bodyPr/>
        <a:lstStyle/>
        <a:p>
          <a:endParaRPr lang="ru-RU"/>
        </a:p>
      </dgm:t>
    </dgm:pt>
    <dgm:pt modelId="{C080E320-AA3F-4CB2-875E-DD8FF15E647E}" type="sibTrans" cxnId="{6187B4F0-8A45-4085-B306-1B4DD796779D}">
      <dgm:prSet/>
      <dgm:spPr/>
      <dgm:t>
        <a:bodyPr/>
        <a:lstStyle/>
        <a:p>
          <a:endParaRPr lang="ru-RU"/>
        </a:p>
      </dgm:t>
    </dgm:pt>
    <dgm:pt modelId="{281D8BF0-CB61-476F-BFA8-EEBFB097FA91}">
      <dgm:prSet phldrT="[Text]" custT="1"/>
      <dgm:spPr/>
      <dgm:t>
        <a:bodyPr/>
        <a:lstStyle/>
        <a:p>
          <a:r>
            <a:rPr lang="ka-GE" sz="1100" dirty="0" smtClean="0"/>
            <a:t>წევრების რაოდენობა </a:t>
          </a:r>
          <a:endParaRPr lang="ru-RU" sz="1100" dirty="0"/>
        </a:p>
      </dgm:t>
    </dgm:pt>
    <dgm:pt modelId="{B0D33373-74F5-4A5B-810F-D77F7590F908}" type="parTrans" cxnId="{C7BA1A6F-CB91-4AC7-A670-66A71B0B933D}">
      <dgm:prSet/>
      <dgm:spPr/>
      <dgm:t>
        <a:bodyPr/>
        <a:lstStyle/>
        <a:p>
          <a:endParaRPr lang="ru-RU"/>
        </a:p>
      </dgm:t>
    </dgm:pt>
    <dgm:pt modelId="{1124A34F-65D0-4972-86A7-612ECC163C4C}" type="sibTrans" cxnId="{C7BA1A6F-CB91-4AC7-A670-66A71B0B933D}">
      <dgm:prSet/>
      <dgm:spPr/>
      <dgm:t>
        <a:bodyPr/>
        <a:lstStyle/>
        <a:p>
          <a:endParaRPr lang="ru-RU"/>
        </a:p>
      </dgm:t>
    </dgm:pt>
    <dgm:pt modelId="{DAAAF7CF-153A-49C9-93B3-7EC0962A6464}">
      <dgm:prSet phldrT="[Text]" custT="1"/>
      <dgm:spPr/>
      <dgm:t>
        <a:bodyPr/>
        <a:lstStyle/>
        <a:p>
          <a:r>
            <a:rPr lang="ka-GE" sz="1100" dirty="0" smtClean="0"/>
            <a:t>  თავმჯდომარე </a:t>
          </a:r>
        </a:p>
        <a:p>
          <a:r>
            <a:rPr lang="ka-GE" sz="1100" dirty="0" smtClean="0"/>
            <a:t>გრიგოლ შუშანია</a:t>
          </a:r>
        </a:p>
      </dgm:t>
    </dgm:pt>
    <dgm:pt modelId="{E667C6C0-FB0A-411B-9B73-0A20ED58D7B7}" type="sibTrans" cxnId="{FDA88706-3EBC-4446-8633-FA3F65C9A574}">
      <dgm:prSet/>
      <dgm:spPr/>
      <dgm:t>
        <a:bodyPr/>
        <a:lstStyle/>
        <a:p>
          <a:endParaRPr lang="ru-RU"/>
        </a:p>
      </dgm:t>
    </dgm:pt>
    <dgm:pt modelId="{726780DA-9477-46AE-8A65-43846005763E}" type="parTrans" cxnId="{FDA88706-3EBC-4446-8633-FA3F65C9A574}">
      <dgm:prSet/>
      <dgm:spPr/>
      <dgm:t>
        <a:bodyPr/>
        <a:lstStyle/>
        <a:p>
          <a:endParaRPr lang="ru-RU"/>
        </a:p>
      </dgm:t>
    </dgm:pt>
    <dgm:pt modelId="{8C2D2F4D-4008-455B-A84D-6D2572DE38BF}">
      <dgm:prSet phldrT="[Text]" custT="1"/>
      <dgm:spPr/>
      <dgm:t>
        <a:bodyPr/>
        <a:lstStyle/>
        <a:p>
          <a:r>
            <a:rPr lang="ka-GE" sz="1400" dirty="0" smtClean="0"/>
            <a:t>4</a:t>
          </a:r>
          <a:endParaRPr lang="ru-RU" sz="1400" dirty="0"/>
        </a:p>
      </dgm:t>
    </dgm:pt>
    <dgm:pt modelId="{DB748675-8693-4F00-9887-E1F0E17DABAE}" type="parTrans" cxnId="{D7B6E683-6BA7-44F7-9DD5-319F434F511B}">
      <dgm:prSet/>
      <dgm:spPr/>
      <dgm:t>
        <a:bodyPr/>
        <a:lstStyle/>
        <a:p>
          <a:endParaRPr lang="ru-RU"/>
        </a:p>
      </dgm:t>
    </dgm:pt>
    <dgm:pt modelId="{B06F2D6B-9E80-4ACC-9B8D-5CED52D21331}" type="sibTrans" cxnId="{D7B6E683-6BA7-44F7-9DD5-319F434F511B}">
      <dgm:prSet/>
      <dgm:spPr/>
      <dgm:t>
        <a:bodyPr/>
        <a:lstStyle/>
        <a:p>
          <a:endParaRPr lang="ru-RU"/>
        </a:p>
      </dgm:t>
    </dgm:pt>
    <dgm:pt modelId="{3582C7BE-75CA-4313-A29E-6316F1A79ADC}" type="pres">
      <dgm:prSet presAssocID="{FBAF0A8D-378E-4ACC-B483-F4C63A53C73D}" presName="linearFlow" presStyleCnt="0">
        <dgm:presLayoutVars>
          <dgm:resizeHandles val="exact"/>
        </dgm:presLayoutVars>
      </dgm:prSet>
      <dgm:spPr/>
    </dgm:pt>
    <dgm:pt modelId="{CE274152-C2DC-4B2B-807C-95E30352E736}" type="pres">
      <dgm:prSet presAssocID="{564FD9E5-0EC3-49E0-B532-E4C78BD352B9}" presName="node" presStyleLbl="node1" presStyleIdx="0" presStyleCnt="4" custScaleX="112710" custLinFactNeighborX="-2316" custLinFactNeighborY="53491">
        <dgm:presLayoutVars>
          <dgm:bulletEnabled val="1"/>
        </dgm:presLayoutVars>
      </dgm:prSet>
      <dgm:spPr/>
      <dgm:t>
        <a:bodyPr/>
        <a:lstStyle/>
        <a:p>
          <a:endParaRPr lang="ru-RU"/>
        </a:p>
      </dgm:t>
    </dgm:pt>
    <dgm:pt modelId="{3963E9FF-3F3A-4F37-9154-DFC510AFCC29}" type="pres">
      <dgm:prSet presAssocID="{C080E320-AA3F-4CB2-875E-DD8FF15E647E}" presName="sibTrans" presStyleLbl="sibTrans2D1" presStyleIdx="0" presStyleCnt="3"/>
      <dgm:spPr/>
      <dgm:t>
        <a:bodyPr/>
        <a:lstStyle/>
        <a:p>
          <a:endParaRPr lang="ru-RU"/>
        </a:p>
      </dgm:t>
    </dgm:pt>
    <dgm:pt modelId="{47D653D0-5C4F-4DAC-A3C8-D47AE6F3E609}" type="pres">
      <dgm:prSet presAssocID="{C080E320-AA3F-4CB2-875E-DD8FF15E647E}" presName="connectorText" presStyleLbl="sibTrans2D1" presStyleIdx="0" presStyleCnt="3"/>
      <dgm:spPr/>
      <dgm:t>
        <a:bodyPr/>
        <a:lstStyle/>
        <a:p>
          <a:endParaRPr lang="ru-RU"/>
        </a:p>
      </dgm:t>
    </dgm:pt>
    <dgm:pt modelId="{351EDAFD-C709-4DD8-928C-477C5F606DC6}" type="pres">
      <dgm:prSet presAssocID="{DAAAF7CF-153A-49C9-93B3-7EC0962A6464}" presName="node" presStyleLbl="node1" presStyleIdx="1" presStyleCnt="4">
        <dgm:presLayoutVars>
          <dgm:bulletEnabled val="1"/>
        </dgm:presLayoutVars>
      </dgm:prSet>
      <dgm:spPr/>
      <dgm:t>
        <a:bodyPr/>
        <a:lstStyle/>
        <a:p>
          <a:endParaRPr lang="ru-RU"/>
        </a:p>
      </dgm:t>
    </dgm:pt>
    <dgm:pt modelId="{A23DE239-2BD7-43CC-91C5-BA8270E908E4}" type="pres">
      <dgm:prSet presAssocID="{E667C6C0-FB0A-411B-9B73-0A20ED58D7B7}" presName="sibTrans" presStyleLbl="sibTrans2D1" presStyleIdx="1" presStyleCnt="3"/>
      <dgm:spPr/>
      <dgm:t>
        <a:bodyPr/>
        <a:lstStyle/>
        <a:p>
          <a:endParaRPr lang="ru-RU"/>
        </a:p>
      </dgm:t>
    </dgm:pt>
    <dgm:pt modelId="{AF7B3181-4D3B-4DF3-A108-8E55C19A2E5C}" type="pres">
      <dgm:prSet presAssocID="{E667C6C0-FB0A-411B-9B73-0A20ED58D7B7}" presName="connectorText" presStyleLbl="sibTrans2D1" presStyleIdx="1" presStyleCnt="3"/>
      <dgm:spPr/>
      <dgm:t>
        <a:bodyPr/>
        <a:lstStyle/>
        <a:p>
          <a:endParaRPr lang="ru-RU"/>
        </a:p>
      </dgm:t>
    </dgm:pt>
    <dgm:pt modelId="{C9135AFF-F3DD-4A3C-BD86-0BA907217AA5}" type="pres">
      <dgm:prSet presAssocID="{281D8BF0-CB61-476F-BFA8-EEBFB097FA91}" presName="node" presStyleLbl="node1" presStyleIdx="2" presStyleCnt="4" custScaleX="79547">
        <dgm:presLayoutVars>
          <dgm:bulletEnabled val="1"/>
        </dgm:presLayoutVars>
      </dgm:prSet>
      <dgm:spPr/>
      <dgm:t>
        <a:bodyPr/>
        <a:lstStyle/>
        <a:p>
          <a:endParaRPr lang="ru-RU"/>
        </a:p>
      </dgm:t>
    </dgm:pt>
    <dgm:pt modelId="{F7991F12-2553-471C-97B7-DB05E54774A0}" type="pres">
      <dgm:prSet presAssocID="{1124A34F-65D0-4972-86A7-612ECC163C4C}" presName="sibTrans" presStyleLbl="sibTrans2D1" presStyleIdx="2" presStyleCnt="3"/>
      <dgm:spPr/>
      <dgm:t>
        <a:bodyPr/>
        <a:lstStyle/>
        <a:p>
          <a:endParaRPr lang="ru-RU"/>
        </a:p>
      </dgm:t>
    </dgm:pt>
    <dgm:pt modelId="{11472C51-4D8E-42C6-806D-14E570940025}" type="pres">
      <dgm:prSet presAssocID="{1124A34F-65D0-4972-86A7-612ECC163C4C}" presName="connectorText" presStyleLbl="sibTrans2D1" presStyleIdx="2" presStyleCnt="3"/>
      <dgm:spPr/>
      <dgm:t>
        <a:bodyPr/>
        <a:lstStyle/>
        <a:p>
          <a:endParaRPr lang="ru-RU"/>
        </a:p>
      </dgm:t>
    </dgm:pt>
    <dgm:pt modelId="{F84F4021-68C2-497B-B4F3-2EFF3F448085}" type="pres">
      <dgm:prSet presAssocID="{8C2D2F4D-4008-455B-A84D-6D2572DE38BF}" presName="node" presStyleLbl="node1" presStyleIdx="3" presStyleCnt="4" custScaleX="33958" custLinFactNeighborX="-1861" custLinFactNeighborY="3524">
        <dgm:presLayoutVars>
          <dgm:bulletEnabled val="1"/>
        </dgm:presLayoutVars>
      </dgm:prSet>
      <dgm:spPr/>
      <dgm:t>
        <a:bodyPr/>
        <a:lstStyle/>
        <a:p>
          <a:endParaRPr lang="ru-RU"/>
        </a:p>
      </dgm:t>
    </dgm:pt>
  </dgm:ptLst>
  <dgm:cxnLst>
    <dgm:cxn modelId="{A0B50B6D-9C37-4A14-9D5B-37A0D1DDAF68}" type="presOf" srcId="{E667C6C0-FB0A-411B-9B73-0A20ED58D7B7}" destId="{A23DE239-2BD7-43CC-91C5-BA8270E908E4}" srcOrd="0" destOrd="0" presId="urn:microsoft.com/office/officeart/2005/8/layout/process2"/>
    <dgm:cxn modelId="{97649F0C-D5B0-44ED-9662-392B661D1DA1}" type="presOf" srcId="{DAAAF7CF-153A-49C9-93B3-7EC0962A6464}" destId="{351EDAFD-C709-4DD8-928C-477C5F606DC6}" srcOrd="0" destOrd="0" presId="urn:microsoft.com/office/officeart/2005/8/layout/process2"/>
    <dgm:cxn modelId="{D7B6E683-6BA7-44F7-9DD5-319F434F511B}" srcId="{FBAF0A8D-378E-4ACC-B483-F4C63A53C73D}" destId="{8C2D2F4D-4008-455B-A84D-6D2572DE38BF}" srcOrd="3" destOrd="0" parTransId="{DB748675-8693-4F00-9887-E1F0E17DABAE}" sibTransId="{B06F2D6B-9E80-4ACC-9B8D-5CED52D21331}"/>
    <dgm:cxn modelId="{504C7D56-34B3-436E-A98E-844A83145157}" type="presOf" srcId="{281D8BF0-CB61-476F-BFA8-EEBFB097FA91}" destId="{C9135AFF-F3DD-4A3C-BD86-0BA907217AA5}" srcOrd="0" destOrd="0" presId="urn:microsoft.com/office/officeart/2005/8/layout/process2"/>
    <dgm:cxn modelId="{126E222E-9D08-4303-8C44-2CE9EF742AEB}" type="presOf" srcId="{C080E320-AA3F-4CB2-875E-DD8FF15E647E}" destId="{47D653D0-5C4F-4DAC-A3C8-D47AE6F3E609}" srcOrd="1" destOrd="0" presId="urn:microsoft.com/office/officeart/2005/8/layout/process2"/>
    <dgm:cxn modelId="{FDA88706-3EBC-4446-8633-FA3F65C9A574}" srcId="{FBAF0A8D-378E-4ACC-B483-F4C63A53C73D}" destId="{DAAAF7CF-153A-49C9-93B3-7EC0962A6464}" srcOrd="1" destOrd="0" parTransId="{726780DA-9477-46AE-8A65-43846005763E}" sibTransId="{E667C6C0-FB0A-411B-9B73-0A20ED58D7B7}"/>
    <dgm:cxn modelId="{82EC546E-D713-426C-AE7B-0684073091B9}" type="presOf" srcId="{1124A34F-65D0-4972-86A7-612ECC163C4C}" destId="{11472C51-4D8E-42C6-806D-14E570940025}" srcOrd="1" destOrd="0" presId="urn:microsoft.com/office/officeart/2005/8/layout/process2"/>
    <dgm:cxn modelId="{0C9F6F58-7F10-4231-88A2-79EAA7088B61}" type="presOf" srcId="{E667C6C0-FB0A-411B-9B73-0A20ED58D7B7}" destId="{AF7B3181-4D3B-4DF3-A108-8E55C19A2E5C}" srcOrd="1" destOrd="0" presId="urn:microsoft.com/office/officeart/2005/8/layout/process2"/>
    <dgm:cxn modelId="{C7BA1A6F-CB91-4AC7-A670-66A71B0B933D}" srcId="{FBAF0A8D-378E-4ACC-B483-F4C63A53C73D}" destId="{281D8BF0-CB61-476F-BFA8-EEBFB097FA91}" srcOrd="2" destOrd="0" parTransId="{B0D33373-74F5-4A5B-810F-D77F7590F908}" sibTransId="{1124A34F-65D0-4972-86A7-612ECC163C4C}"/>
    <dgm:cxn modelId="{6187B4F0-8A45-4085-B306-1B4DD796779D}" srcId="{FBAF0A8D-378E-4ACC-B483-F4C63A53C73D}" destId="{564FD9E5-0EC3-49E0-B532-E4C78BD352B9}" srcOrd="0" destOrd="0" parTransId="{9C4383F3-730D-4D9D-8BC7-A783A6009BE4}" sibTransId="{C080E320-AA3F-4CB2-875E-DD8FF15E647E}"/>
    <dgm:cxn modelId="{93F04707-FED3-4CBA-AF2A-B7F1468B24C7}" type="presOf" srcId="{1124A34F-65D0-4972-86A7-612ECC163C4C}" destId="{F7991F12-2553-471C-97B7-DB05E54774A0}" srcOrd="0" destOrd="0" presId="urn:microsoft.com/office/officeart/2005/8/layout/process2"/>
    <dgm:cxn modelId="{24627802-19C5-4CA3-97C4-3C7778AAB623}" type="presOf" srcId="{C080E320-AA3F-4CB2-875E-DD8FF15E647E}" destId="{3963E9FF-3F3A-4F37-9154-DFC510AFCC29}" srcOrd="0" destOrd="0" presId="urn:microsoft.com/office/officeart/2005/8/layout/process2"/>
    <dgm:cxn modelId="{23310F6E-5510-4B66-994A-1783FBB91A92}" type="presOf" srcId="{564FD9E5-0EC3-49E0-B532-E4C78BD352B9}" destId="{CE274152-C2DC-4B2B-807C-95E30352E736}" srcOrd="0" destOrd="0" presId="urn:microsoft.com/office/officeart/2005/8/layout/process2"/>
    <dgm:cxn modelId="{514EF735-34BF-44DB-BC2C-3CFD97352B9F}" type="presOf" srcId="{8C2D2F4D-4008-455B-A84D-6D2572DE38BF}" destId="{F84F4021-68C2-497B-B4F3-2EFF3F448085}" srcOrd="0" destOrd="0" presId="urn:microsoft.com/office/officeart/2005/8/layout/process2"/>
    <dgm:cxn modelId="{79C46EE6-D913-4920-98D4-9490838F5335}" type="presOf" srcId="{FBAF0A8D-378E-4ACC-B483-F4C63A53C73D}" destId="{3582C7BE-75CA-4313-A29E-6316F1A79ADC}" srcOrd="0" destOrd="0" presId="urn:microsoft.com/office/officeart/2005/8/layout/process2"/>
    <dgm:cxn modelId="{F208A521-DB92-4CA7-8F4F-C3B5C7635CE2}" type="presParOf" srcId="{3582C7BE-75CA-4313-A29E-6316F1A79ADC}" destId="{CE274152-C2DC-4B2B-807C-95E30352E736}" srcOrd="0" destOrd="0" presId="urn:microsoft.com/office/officeart/2005/8/layout/process2"/>
    <dgm:cxn modelId="{0BE78AC3-FADE-4514-91FC-0D9186364703}" type="presParOf" srcId="{3582C7BE-75CA-4313-A29E-6316F1A79ADC}" destId="{3963E9FF-3F3A-4F37-9154-DFC510AFCC29}" srcOrd="1" destOrd="0" presId="urn:microsoft.com/office/officeart/2005/8/layout/process2"/>
    <dgm:cxn modelId="{9BE05515-870A-40AA-8ABB-1B757636359E}" type="presParOf" srcId="{3963E9FF-3F3A-4F37-9154-DFC510AFCC29}" destId="{47D653D0-5C4F-4DAC-A3C8-D47AE6F3E609}" srcOrd="0" destOrd="0" presId="urn:microsoft.com/office/officeart/2005/8/layout/process2"/>
    <dgm:cxn modelId="{D8D10BC5-5624-4D8B-A449-459D25039C64}" type="presParOf" srcId="{3582C7BE-75CA-4313-A29E-6316F1A79ADC}" destId="{351EDAFD-C709-4DD8-928C-477C5F606DC6}" srcOrd="2" destOrd="0" presId="urn:microsoft.com/office/officeart/2005/8/layout/process2"/>
    <dgm:cxn modelId="{B6270D81-EDA2-4556-8007-C34675B6FA65}" type="presParOf" srcId="{3582C7BE-75CA-4313-A29E-6316F1A79ADC}" destId="{A23DE239-2BD7-43CC-91C5-BA8270E908E4}" srcOrd="3" destOrd="0" presId="urn:microsoft.com/office/officeart/2005/8/layout/process2"/>
    <dgm:cxn modelId="{B0601A65-D00B-4885-B0A7-59F0695BE947}" type="presParOf" srcId="{A23DE239-2BD7-43CC-91C5-BA8270E908E4}" destId="{AF7B3181-4D3B-4DF3-A108-8E55C19A2E5C}" srcOrd="0" destOrd="0" presId="urn:microsoft.com/office/officeart/2005/8/layout/process2"/>
    <dgm:cxn modelId="{72EE1EB1-F788-43DD-B1D6-4134F5D6879A}" type="presParOf" srcId="{3582C7BE-75CA-4313-A29E-6316F1A79ADC}" destId="{C9135AFF-F3DD-4A3C-BD86-0BA907217AA5}" srcOrd="4" destOrd="0" presId="urn:microsoft.com/office/officeart/2005/8/layout/process2"/>
    <dgm:cxn modelId="{BAE82661-31C3-4D99-B41F-8F53F1434F2C}" type="presParOf" srcId="{3582C7BE-75CA-4313-A29E-6316F1A79ADC}" destId="{F7991F12-2553-471C-97B7-DB05E54774A0}" srcOrd="5" destOrd="0" presId="urn:microsoft.com/office/officeart/2005/8/layout/process2"/>
    <dgm:cxn modelId="{0480BFD2-6638-4941-9BAE-6B62436085ED}" type="presParOf" srcId="{F7991F12-2553-471C-97B7-DB05E54774A0}" destId="{11472C51-4D8E-42C6-806D-14E570940025}" srcOrd="0" destOrd="0" presId="urn:microsoft.com/office/officeart/2005/8/layout/process2"/>
    <dgm:cxn modelId="{6A6F1925-A6C8-439D-A888-C83A86CF540E}" type="presParOf" srcId="{3582C7BE-75CA-4313-A29E-6316F1A79ADC}" destId="{F84F4021-68C2-497B-B4F3-2EFF3F448085}" srcOrd="6" destOrd="0" presId="urn:microsoft.com/office/officeart/2005/8/layout/process2"/>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971133-AC9A-44FB-8D5F-DFDBC71DE3AC}">
      <dsp:nvSpPr>
        <dsp:cNvPr id="0" name=""/>
        <dsp:cNvSpPr/>
      </dsp:nvSpPr>
      <dsp:spPr>
        <a:xfrm>
          <a:off x="3" y="78515"/>
          <a:ext cx="1800193" cy="91655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იურიდიულ საკითხთა         კომისია</a:t>
          </a:r>
          <a:endParaRPr lang="ru-RU" sz="1200" kern="1200" dirty="0"/>
        </a:p>
      </dsp:txBody>
      <dsp:txXfrm>
        <a:off x="26848" y="105360"/>
        <a:ext cx="1746503" cy="862867"/>
      </dsp:txXfrm>
    </dsp:sp>
    <dsp:sp modelId="{988D7620-858B-4637-A55B-3DA18D950F4C}">
      <dsp:nvSpPr>
        <dsp:cNvPr id="0" name=""/>
        <dsp:cNvSpPr/>
      </dsp:nvSpPr>
      <dsp:spPr>
        <a:xfrm rot="5400000">
          <a:off x="814903" y="973102"/>
          <a:ext cx="170392" cy="2711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ru-RU" sz="800" kern="1200"/>
        </a:p>
      </dsp:txBody>
      <dsp:txXfrm rot="-5400000">
        <a:off x="818760" y="1023471"/>
        <a:ext cx="162679" cy="119274"/>
      </dsp:txXfrm>
    </dsp:sp>
    <dsp:sp modelId="{D34AA3F6-EA78-4FBE-92AC-F814A938110A}">
      <dsp:nvSpPr>
        <dsp:cNvPr id="0" name=""/>
        <dsp:cNvSpPr/>
      </dsp:nvSpPr>
      <dsp:spPr>
        <a:xfrm>
          <a:off x="3" y="1222263"/>
          <a:ext cx="1800193" cy="4258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თავმჯდომარე         ვლასი გარდაფხაძე</a:t>
          </a:r>
          <a:endParaRPr lang="ru-RU" sz="1200" kern="1200" dirty="0"/>
        </a:p>
      </dsp:txBody>
      <dsp:txXfrm>
        <a:off x="12475" y="1234735"/>
        <a:ext cx="1775249" cy="400889"/>
      </dsp:txXfrm>
    </dsp:sp>
    <dsp:sp modelId="{8B463FE7-1B78-4DA4-B241-4B206B7DEB26}">
      <dsp:nvSpPr>
        <dsp:cNvPr id="0" name=""/>
        <dsp:cNvSpPr/>
      </dsp:nvSpPr>
      <dsp:spPr>
        <a:xfrm rot="5400000">
          <a:off x="787128" y="1663159"/>
          <a:ext cx="225943" cy="2711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ru-RU" sz="1100" kern="1200"/>
        </a:p>
      </dsp:txBody>
      <dsp:txXfrm rot="-5400000">
        <a:off x="818761" y="1685753"/>
        <a:ext cx="162679" cy="158160"/>
      </dsp:txXfrm>
    </dsp:sp>
    <dsp:sp modelId="{9C4B0F04-347E-4EBC-9E60-F3F5502C804E}">
      <dsp:nvSpPr>
        <dsp:cNvPr id="0" name=""/>
        <dsp:cNvSpPr/>
      </dsp:nvSpPr>
      <dsp:spPr>
        <a:xfrm>
          <a:off x="345786" y="1949354"/>
          <a:ext cx="1108627" cy="80852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ჩატარებული სხდომები             </a:t>
          </a:r>
          <a:r>
            <a:rPr lang="ka-GE" sz="1600" kern="1200" dirty="0" smtClean="0"/>
            <a:t>24</a:t>
          </a:r>
          <a:endParaRPr lang="ru-RU" sz="1600" kern="1200" dirty="0"/>
        </a:p>
      </dsp:txBody>
      <dsp:txXfrm>
        <a:off x="369467" y="1973035"/>
        <a:ext cx="1061265" cy="761158"/>
      </dsp:txXfrm>
    </dsp:sp>
    <dsp:sp modelId="{A6579F90-26A8-4268-9493-2B20B7D54B11}">
      <dsp:nvSpPr>
        <dsp:cNvPr id="0" name=""/>
        <dsp:cNvSpPr/>
      </dsp:nvSpPr>
      <dsp:spPr>
        <a:xfrm rot="5400000">
          <a:off x="787128" y="2772937"/>
          <a:ext cx="225943" cy="27113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ru-RU" sz="1100" kern="1200"/>
        </a:p>
      </dsp:txBody>
      <dsp:txXfrm rot="-5400000">
        <a:off x="818761" y="2795531"/>
        <a:ext cx="162679" cy="158160"/>
      </dsp:txXfrm>
    </dsp:sp>
    <dsp:sp modelId="{15D0C2DC-96EE-4685-BD4C-EC5AD681536B}">
      <dsp:nvSpPr>
        <dsp:cNvPr id="0" name=""/>
        <dsp:cNvSpPr/>
      </dsp:nvSpPr>
      <dsp:spPr>
        <a:xfrm>
          <a:off x="274352" y="3059132"/>
          <a:ext cx="1251495" cy="6289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განხილული საკითხები       </a:t>
          </a:r>
          <a:r>
            <a:rPr lang="ka-GE" sz="1600" kern="1200" dirty="0" smtClean="0"/>
            <a:t>140</a:t>
          </a:r>
          <a:endParaRPr lang="ru-RU" sz="1600" kern="1200" dirty="0"/>
        </a:p>
      </dsp:txBody>
      <dsp:txXfrm>
        <a:off x="292774" y="3077554"/>
        <a:ext cx="1214651" cy="592121"/>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274152-C2DC-4B2B-807C-95E30352E736}">
      <dsp:nvSpPr>
        <dsp:cNvPr id="0" name=""/>
        <dsp:cNvSpPr/>
      </dsp:nvSpPr>
      <dsp:spPr>
        <a:xfrm>
          <a:off x="140257" y="86300"/>
          <a:ext cx="1934038" cy="5630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‘ქართული ოცნება-მრეწველები”</a:t>
          </a:r>
          <a:endParaRPr lang="ru-RU" sz="1100" kern="1200" dirty="0"/>
        </a:p>
      </dsp:txBody>
      <dsp:txXfrm>
        <a:off x="156748" y="102791"/>
        <a:ext cx="1901056" cy="530046"/>
      </dsp:txXfrm>
    </dsp:sp>
    <dsp:sp modelId="{3963E9FF-3F3A-4F37-9154-DFC510AFCC29}">
      <dsp:nvSpPr>
        <dsp:cNvPr id="0" name=""/>
        <dsp:cNvSpPr/>
      </dsp:nvSpPr>
      <dsp:spPr>
        <a:xfrm rot="5400000">
          <a:off x="1033504" y="621011"/>
          <a:ext cx="147545" cy="2533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5400000">
        <a:off x="1031269" y="673920"/>
        <a:ext cx="152017" cy="103282"/>
      </dsp:txXfrm>
    </dsp:sp>
    <dsp:sp modelId="{351EDAFD-C709-4DD8-928C-477C5F606DC6}">
      <dsp:nvSpPr>
        <dsp:cNvPr id="0" name=""/>
        <dsp:cNvSpPr/>
      </dsp:nvSpPr>
      <dsp:spPr>
        <a:xfrm>
          <a:off x="426363" y="846056"/>
          <a:ext cx="1361826" cy="5630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  თავმჯდომარე </a:t>
          </a:r>
        </a:p>
        <a:p>
          <a:pPr lvl="0" algn="ctr" defTabSz="488950">
            <a:lnSpc>
              <a:spcPct val="90000"/>
            </a:lnSpc>
            <a:spcBef>
              <a:spcPct val="0"/>
            </a:spcBef>
            <a:spcAft>
              <a:spcPct val="35000"/>
            </a:spcAft>
          </a:pPr>
          <a:r>
            <a:rPr lang="ka-GE" sz="1100" kern="1200" dirty="0" smtClean="0"/>
            <a:t>ლაშა გვენეტაძე</a:t>
          </a:r>
        </a:p>
      </dsp:txBody>
      <dsp:txXfrm>
        <a:off x="442854" y="862547"/>
        <a:ext cx="1328844" cy="530046"/>
      </dsp:txXfrm>
    </dsp:sp>
    <dsp:sp modelId="{A23DE239-2BD7-43CC-91C5-BA8270E908E4}">
      <dsp:nvSpPr>
        <dsp:cNvPr id="0" name=""/>
        <dsp:cNvSpPr/>
      </dsp:nvSpPr>
      <dsp:spPr>
        <a:xfrm rot="5400000">
          <a:off x="1001709" y="1423161"/>
          <a:ext cx="211135" cy="2533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1031268" y="1444275"/>
        <a:ext cx="152017" cy="147795"/>
      </dsp:txXfrm>
    </dsp:sp>
    <dsp:sp modelId="{C9135AFF-F3DD-4A3C-BD86-0BA907217AA5}">
      <dsp:nvSpPr>
        <dsp:cNvPr id="0" name=""/>
        <dsp:cNvSpPr/>
      </dsp:nvSpPr>
      <dsp:spPr>
        <a:xfrm>
          <a:off x="426363" y="1690600"/>
          <a:ext cx="1361826" cy="5630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წევრების რაოდენობა </a:t>
          </a:r>
          <a:endParaRPr lang="ru-RU" sz="1100" kern="1200" dirty="0"/>
        </a:p>
      </dsp:txBody>
      <dsp:txXfrm>
        <a:off x="442854" y="1707091"/>
        <a:ext cx="1328844" cy="530046"/>
      </dsp:txXfrm>
    </dsp:sp>
    <dsp:sp modelId="{F7991F12-2553-471C-97B7-DB05E54774A0}">
      <dsp:nvSpPr>
        <dsp:cNvPr id="0" name=""/>
        <dsp:cNvSpPr/>
      </dsp:nvSpPr>
      <dsp:spPr>
        <a:xfrm rot="5502947">
          <a:off x="988422" y="2268461"/>
          <a:ext cx="212366" cy="25336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1019551" y="2288973"/>
        <a:ext cx="152017" cy="148656"/>
      </dsp:txXfrm>
    </dsp:sp>
    <dsp:sp modelId="{F84F4021-68C2-497B-B4F3-2EFF3F448085}">
      <dsp:nvSpPr>
        <dsp:cNvPr id="0" name=""/>
        <dsp:cNvSpPr/>
      </dsp:nvSpPr>
      <dsp:spPr>
        <a:xfrm>
          <a:off x="730085" y="2536657"/>
          <a:ext cx="703696" cy="56302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t>3</a:t>
          </a:r>
          <a:endParaRPr lang="ru-RU" sz="1400" kern="1200" dirty="0"/>
        </a:p>
      </dsp:txBody>
      <dsp:txXfrm>
        <a:off x="746576" y="2553148"/>
        <a:ext cx="670714" cy="530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971133-AC9A-44FB-8D5F-DFDBC71DE3AC}">
      <dsp:nvSpPr>
        <dsp:cNvPr id="0" name=""/>
        <dsp:cNvSpPr/>
      </dsp:nvSpPr>
      <dsp:spPr>
        <a:xfrm>
          <a:off x="-108299" y="2410"/>
          <a:ext cx="2296280" cy="94805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ეკონომიკის, ქონების მართვისა  და საქალაქო მეურნეობის კომისია</a:t>
          </a:r>
          <a:endParaRPr lang="ru-RU" sz="1200" kern="1200" dirty="0"/>
        </a:p>
      </dsp:txBody>
      <dsp:txXfrm>
        <a:off x="-80532" y="30177"/>
        <a:ext cx="2240746" cy="892518"/>
      </dsp:txXfrm>
    </dsp:sp>
    <dsp:sp modelId="{988D7620-858B-4637-A55B-3DA18D950F4C}">
      <dsp:nvSpPr>
        <dsp:cNvPr id="0" name=""/>
        <dsp:cNvSpPr/>
      </dsp:nvSpPr>
      <dsp:spPr>
        <a:xfrm rot="5400000">
          <a:off x="938401" y="963988"/>
          <a:ext cx="202879" cy="2434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966804" y="984276"/>
        <a:ext cx="146073" cy="142015"/>
      </dsp:txXfrm>
    </dsp:sp>
    <dsp:sp modelId="{71746DAA-F5BA-45FF-AB62-270FE9535D8D}">
      <dsp:nvSpPr>
        <dsp:cNvPr id="0" name=""/>
        <dsp:cNvSpPr/>
      </dsp:nvSpPr>
      <dsp:spPr>
        <a:xfrm>
          <a:off x="0" y="1220969"/>
          <a:ext cx="2079682" cy="5410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თავმჯდომარე                 გიორგი ჭეიშვილი</a:t>
          </a:r>
          <a:endParaRPr lang="ru-RU" sz="1200" kern="1200" dirty="0"/>
        </a:p>
      </dsp:txBody>
      <dsp:txXfrm>
        <a:off x="15846" y="1236815"/>
        <a:ext cx="2047990" cy="509319"/>
      </dsp:txXfrm>
    </dsp:sp>
    <dsp:sp modelId="{B62933E3-717A-41CF-98EB-AFEDF48D7750}">
      <dsp:nvSpPr>
        <dsp:cNvPr id="0" name=""/>
        <dsp:cNvSpPr/>
      </dsp:nvSpPr>
      <dsp:spPr>
        <a:xfrm rot="5400000">
          <a:off x="938401" y="1775506"/>
          <a:ext cx="202879" cy="2434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966804" y="1795794"/>
        <a:ext cx="146073" cy="142015"/>
      </dsp:txXfrm>
    </dsp:sp>
    <dsp:sp modelId="{15D0C2DC-96EE-4685-BD4C-EC5AD681536B}">
      <dsp:nvSpPr>
        <dsp:cNvPr id="0" name=""/>
        <dsp:cNvSpPr/>
      </dsp:nvSpPr>
      <dsp:spPr>
        <a:xfrm>
          <a:off x="500069" y="2032486"/>
          <a:ext cx="1079542" cy="75468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ჩატარებული სხდომები    </a:t>
          </a:r>
          <a:r>
            <a:rPr lang="ka-GE" sz="1600" kern="1200" dirty="0" smtClean="0"/>
            <a:t>14</a:t>
          </a:r>
        </a:p>
      </dsp:txBody>
      <dsp:txXfrm>
        <a:off x="522173" y="2054590"/>
        <a:ext cx="1035334" cy="710481"/>
      </dsp:txXfrm>
    </dsp:sp>
    <dsp:sp modelId="{9F165CC5-2238-4952-82B1-DEF274A36640}">
      <dsp:nvSpPr>
        <dsp:cNvPr id="0" name=""/>
        <dsp:cNvSpPr/>
      </dsp:nvSpPr>
      <dsp:spPr>
        <a:xfrm rot="5500155">
          <a:off x="922480" y="2801906"/>
          <a:ext cx="204774" cy="24345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952726" y="2821259"/>
        <a:ext cx="146073" cy="143342"/>
      </dsp:txXfrm>
    </dsp:sp>
    <dsp:sp modelId="{3B6CCDBF-ED4A-41ED-AE29-830070F2724F}">
      <dsp:nvSpPr>
        <dsp:cNvPr id="0" name=""/>
        <dsp:cNvSpPr/>
      </dsp:nvSpPr>
      <dsp:spPr>
        <a:xfrm>
          <a:off x="510364" y="3060092"/>
          <a:ext cx="997810" cy="79755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განხილული საკითხები     </a:t>
          </a:r>
          <a:r>
            <a:rPr lang="ka-GE" sz="1600" kern="1200" dirty="0" smtClean="0"/>
            <a:t>91</a:t>
          </a:r>
        </a:p>
      </dsp:txBody>
      <dsp:txXfrm>
        <a:off x="533724" y="3083452"/>
        <a:ext cx="951090" cy="7508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971133-AC9A-44FB-8D5F-DFDBC71DE3AC}">
      <dsp:nvSpPr>
        <dsp:cNvPr id="0" name=""/>
        <dsp:cNvSpPr/>
      </dsp:nvSpPr>
      <dsp:spPr>
        <a:xfrm>
          <a:off x="0" y="3131"/>
          <a:ext cx="2000238" cy="87638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საფინანსო-საბიუჯეტო  კომისია</a:t>
          </a:r>
          <a:endParaRPr lang="ru-RU" sz="1200" kern="1200" dirty="0"/>
        </a:p>
      </dsp:txBody>
      <dsp:txXfrm>
        <a:off x="25668" y="28799"/>
        <a:ext cx="1948902" cy="825051"/>
      </dsp:txXfrm>
    </dsp:sp>
    <dsp:sp modelId="{988D7620-858B-4637-A55B-3DA18D950F4C}">
      <dsp:nvSpPr>
        <dsp:cNvPr id="0" name=""/>
        <dsp:cNvSpPr/>
      </dsp:nvSpPr>
      <dsp:spPr>
        <a:xfrm rot="5400000">
          <a:off x="894498" y="893601"/>
          <a:ext cx="211242" cy="25349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924072" y="914726"/>
        <a:ext cx="152095" cy="147869"/>
      </dsp:txXfrm>
    </dsp:sp>
    <dsp:sp modelId="{37DBB50C-5E6B-4608-96CC-9E3226CC2B79}">
      <dsp:nvSpPr>
        <dsp:cNvPr id="0" name=""/>
        <dsp:cNvSpPr/>
      </dsp:nvSpPr>
      <dsp:spPr>
        <a:xfrm>
          <a:off x="113970" y="1161175"/>
          <a:ext cx="1772299" cy="56331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თავმჯდომარე        კახაბერ ბოჭორიშვილი</a:t>
          </a:r>
          <a:endParaRPr lang="ru-RU" sz="1200" kern="1200" dirty="0"/>
        </a:p>
      </dsp:txBody>
      <dsp:txXfrm>
        <a:off x="130469" y="1177674"/>
        <a:ext cx="1739301" cy="530316"/>
      </dsp:txXfrm>
    </dsp:sp>
    <dsp:sp modelId="{77113B4E-BF53-4CD2-9572-32B23B401116}">
      <dsp:nvSpPr>
        <dsp:cNvPr id="0" name=""/>
        <dsp:cNvSpPr/>
      </dsp:nvSpPr>
      <dsp:spPr>
        <a:xfrm rot="5400000">
          <a:off x="894498" y="1738573"/>
          <a:ext cx="211242" cy="25349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924072" y="1759698"/>
        <a:ext cx="152095" cy="147869"/>
      </dsp:txXfrm>
    </dsp:sp>
    <dsp:sp modelId="{15D0C2DC-96EE-4685-BD4C-EC5AD681536B}">
      <dsp:nvSpPr>
        <dsp:cNvPr id="0" name=""/>
        <dsp:cNvSpPr/>
      </dsp:nvSpPr>
      <dsp:spPr>
        <a:xfrm>
          <a:off x="428603" y="2006147"/>
          <a:ext cx="1143032" cy="76107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ჩატარებული სხდომები            </a:t>
          </a:r>
          <a:r>
            <a:rPr lang="ka-GE" sz="1600" kern="1200" dirty="0" smtClean="0"/>
            <a:t>14</a:t>
          </a:r>
          <a:endParaRPr lang="ru-RU" sz="1600" kern="1200" dirty="0"/>
        </a:p>
      </dsp:txBody>
      <dsp:txXfrm>
        <a:off x="450894" y="2028438"/>
        <a:ext cx="1098450" cy="716494"/>
      </dsp:txXfrm>
    </dsp:sp>
    <dsp:sp modelId="{180FF1D6-9AF3-4E85-80DE-D771C44F4472}">
      <dsp:nvSpPr>
        <dsp:cNvPr id="0" name=""/>
        <dsp:cNvSpPr/>
      </dsp:nvSpPr>
      <dsp:spPr>
        <a:xfrm rot="5284554">
          <a:off x="944553" y="2735829"/>
          <a:ext cx="143106" cy="253491"/>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ru-RU" sz="700" kern="1200"/>
        </a:p>
      </dsp:txBody>
      <dsp:txXfrm rot="-5400000">
        <a:off x="939338" y="2791033"/>
        <a:ext cx="152095" cy="100174"/>
      </dsp:txXfrm>
    </dsp:sp>
    <dsp:sp modelId="{DCEE2092-518F-4A2A-AEEB-3FCC4B9722B6}">
      <dsp:nvSpPr>
        <dsp:cNvPr id="0" name=""/>
        <dsp:cNvSpPr/>
      </dsp:nvSpPr>
      <dsp:spPr>
        <a:xfrm>
          <a:off x="491650" y="2957925"/>
          <a:ext cx="1079986" cy="73420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განხილული საკითხები                  </a:t>
          </a:r>
          <a:r>
            <a:rPr lang="ka-GE" sz="1600" kern="1200" dirty="0" smtClean="0"/>
            <a:t>28</a:t>
          </a:r>
          <a:endParaRPr lang="ru-RU" sz="1600" kern="1200" dirty="0"/>
        </a:p>
      </dsp:txBody>
      <dsp:txXfrm>
        <a:off x="513154" y="2979429"/>
        <a:ext cx="1036978" cy="6911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971133-AC9A-44FB-8D5F-DFDBC71DE3AC}">
      <dsp:nvSpPr>
        <dsp:cNvPr id="0" name=""/>
        <dsp:cNvSpPr/>
      </dsp:nvSpPr>
      <dsp:spPr>
        <a:xfrm>
          <a:off x="216516" y="0"/>
          <a:ext cx="2355251" cy="52233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ჯანდაცვის და სოციალურ საკითხთა  კომისია</a:t>
          </a:r>
          <a:endParaRPr lang="ru-RU" sz="1200" kern="1200" dirty="0"/>
        </a:p>
      </dsp:txBody>
      <dsp:txXfrm>
        <a:off x="231815" y="15299"/>
        <a:ext cx="2324653" cy="491736"/>
      </dsp:txXfrm>
    </dsp:sp>
    <dsp:sp modelId="{988D7620-858B-4637-A55B-3DA18D950F4C}">
      <dsp:nvSpPr>
        <dsp:cNvPr id="0" name=""/>
        <dsp:cNvSpPr/>
      </dsp:nvSpPr>
      <dsp:spPr>
        <a:xfrm rot="5823689">
          <a:off x="1226272" y="539313"/>
          <a:ext cx="232865" cy="2741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ru-RU" sz="1100" kern="1200"/>
        </a:p>
      </dsp:txBody>
      <dsp:txXfrm rot="-5400000">
        <a:off x="1264747" y="560232"/>
        <a:ext cx="164505" cy="163006"/>
      </dsp:txXfrm>
    </dsp:sp>
    <dsp:sp modelId="{8F8DEC0D-8B93-4CAA-AA59-012A26A0A9E2}">
      <dsp:nvSpPr>
        <dsp:cNvPr id="0" name=""/>
        <dsp:cNvSpPr/>
      </dsp:nvSpPr>
      <dsp:spPr>
        <a:xfrm>
          <a:off x="428629" y="830467"/>
          <a:ext cx="1714509" cy="6092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თავმჯდომარე                მამუკა რიჟამაძე</a:t>
          </a:r>
          <a:endParaRPr lang="ru-RU" sz="1200" kern="1200" dirty="0"/>
        </a:p>
      </dsp:txBody>
      <dsp:txXfrm>
        <a:off x="446474" y="848312"/>
        <a:ext cx="1678819" cy="573588"/>
      </dsp:txXfrm>
    </dsp:sp>
    <dsp:sp modelId="{6834E662-8F2B-4084-A86E-C836A4A328E5}">
      <dsp:nvSpPr>
        <dsp:cNvPr id="0" name=""/>
        <dsp:cNvSpPr/>
      </dsp:nvSpPr>
      <dsp:spPr>
        <a:xfrm rot="5400000">
          <a:off x="1171644" y="1454977"/>
          <a:ext cx="228479" cy="2741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ru-RU" sz="1100" kern="1200"/>
        </a:p>
      </dsp:txBody>
      <dsp:txXfrm rot="-5400000">
        <a:off x="1203631" y="1477825"/>
        <a:ext cx="164505" cy="159935"/>
      </dsp:txXfrm>
    </dsp:sp>
    <dsp:sp modelId="{15D0C2DC-96EE-4685-BD4C-EC5AD681536B}">
      <dsp:nvSpPr>
        <dsp:cNvPr id="0" name=""/>
        <dsp:cNvSpPr/>
      </dsp:nvSpPr>
      <dsp:spPr>
        <a:xfrm>
          <a:off x="750559" y="1744384"/>
          <a:ext cx="1070648" cy="69578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ჩატარებული სხდომები             </a:t>
          </a:r>
          <a:r>
            <a:rPr lang="ka-GE" sz="1600" kern="1200" dirty="0" smtClean="0"/>
            <a:t>14</a:t>
          </a:r>
          <a:endParaRPr lang="ru-RU" sz="1600" kern="1200" dirty="0"/>
        </a:p>
      </dsp:txBody>
      <dsp:txXfrm>
        <a:off x="770938" y="1764763"/>
        <a:ext cx="1029890" cy="655031"/>
      </dsp:txXfrm>
    </dsp:sp>
    <dsp:sp modelId="{F2EBC32B-5923-4C26-B1CB-A11128B3C4D9}">
      <dsp:nvSpPr>
        <dsp:cNvPr id="0" name=""/>
        <dsp:cNvSpPr/>
      </dsp:nvSpPr>
      <dsp:spPr>
        <a:xfrm rot="5400000">
          <a:off x="1171644" y="2455406"/>
          <a:ext cx="228479" cy="27417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ru-RU" sz="1100" kern="1200"/>
        </a:p>
      </dsp:txBody>
      <dsp:txXfrm rot="-5400000">
        <a:off x="1203631" y="2478254"/>
        <a:ext cx="164505" cy="159935"/>
      </dsp:txXfrm>
    </dsp:sp>
    <dsp:sp modelId="{5A35752B-5F36-4F3D-A0F5-F701A8AF78ED}">
      <dsp:nvSpPr>
        <dsp:cNvPr id="0" name=""/>
        <dsp:cNvSpPr/>
      </dsp:nvSpPr>
      <dsp:spPr>
        <a:xfrm>
          <a:off x="812779" y="2744813"/>
          <a:ext cx="946209" cy="6092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განხილული საკითხები        </a:t>
          </a:r>
          <a:r>
            <a:rPr lang="ka-GE" sz="1600" kern="1200" dirty="0" smtClean="0"/>
            <a:t>23</a:t>
          </a:r>
          <a:endParaRPr lang="ru-RU" sz="1600" kern="1200" dirty="0"/>
        </a:p>
      </dsp:txBody>
      <dsp:txXfrm>
        <a:off x="830624" y="2762658"/>
        <a:ext cx="910519" cy="57358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971133-AC9A-44FB-8D5F-DFDBC71DE3AC}">
      <dsp:nvSpPr>
        <dsp:cNvPr id="0" name=""/>
        <dsp:cNvSpPr/>
      </dsp:nvSpPr>
      <dsp:spPr>
        <a:xfrm>
          <a:off x="4" y="3736"/>
          <a:ext cx="2428883" cy="71975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კულტურის, განათლების,  </a:t>
          </a:r>
        </a:p>
        <a:p>
          <a:pPr lvl="0" algn="ctr" defTabSz="533400">
            <a:lnSpc>
              <a:spcPct val="90000"/>
            </a:lnSpc>
            <a:spcBef>
              <a:spcPct val="0"/>
            </a:spcBef>
            <a:spcAft>
              <a:spcPct val="35000"/>
            </a:spcAft>
          </a:pPr>
          <a:r>
            <a:rPr lang="ka-GE" sz="1200" kern="1200" dirty="0" smtClean="0"/>
            <a:t>ახალგაზრდობის საქმეთა და სპორტის კომისია</a:t>
          </a:r>
          <a:endParaRPr lang="ru-RU" sz="1200" kern="1200" dirty="0"/>
        </a:p>
      </dsp:txBody>
      <dsp:txXfrm>
        <a:off x="21085" y="24817"/>
        <a:ext cx="2386721" cy="677597"/>
      </dsp:txXfrm>
    </dsp:sp>
    <dsp:sp modelId="{988D7620-858B-4637-A55B-3DA18D950F4C}">
      <dsp:nvSpPr>
        <dsp:cNvPr id="0" name=""/>
        <dsp:cNvSpPr/>
      </dsp:nvSpPr>
      <dsp:spPr>
        <a:xfrm rot="5400000">
          <a:off x="1110801" y="737315"/>
          <a:ext cx="207289" cy="2487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1139822" y="758044"/>
        <a:ext cx="149249" cy="145102"/>
      </dsp:txXfrm>
    </dsp:sp>
    <dsp:sp modelId="{65F235E0-353F-4685-907D-486623A0EBCF}">
      <dsp:nvSpPr>
        <dsp:cNvPr id="0" name=""/>
        <dsp:cNvSpPr/>
      </dsp:nvSpPr>
      <dsp:spPr>
        <a:xfrm>
          <a:off x="285754" y="999882"/>
          <a:ext cx="1857382" cy="5527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ka-GE" sz="1200" kern="1200" dirty="0" smtClean="0"/>
            <a:t>თავმჯდომარე                  ოთარ ლორთქიფანიძე</a:t>
          </a:r>
          <a:endParaRPr lang="ru-RU" sz="1200" kern="1200" dirty="0"/>
        </a:p>
      </dsp:txBody>
      <dsp:txXfrm>
        <a:off x="301944" y="1016072"/>
        <a:ext cx="1825002" cy="520392"/>
      </dsp:txXfrm>
    </dsp:sp>
    <dsp:sp modelId="{38E5F7B6-5B1A-46EC-9911-AC8339E2970F}">
      <dsp:nvSpPr>
        <dsp:cNvPr id="0" name=""/>
        <dsp:cNvSpPr/>
      </dsp:nvSpPr>
      <dsp:spPr>
        <a:xfrm rot="5400000">
          <a:off x="1110801" y="1566474"/>
          <a:ext cx="207289" cy="2487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1139822" y="1587203"/>
        <a:ext cx="149249" cy="145102"/>
      </dsp:txXfrm>
    </dsp:sp>
    <dsp:sp modelId="{15D0C2DC-96EE-4685-BD4C-EC5AD681536B}">
      <dsp:nvSpPr>
        <dsp:cNvPr id="0" name=""/>
        <dsp:cNvSpPr/>
      </dsp:nvSpPr>
      <dsp:spPr>
        <a:xfrm>
          <a:off x="690306" y="1829041"/>
          <a:ext cx="1048278" cy="5527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ჩატარებული სხდომები                     </a:t>
          </a:r>
          <a:r>
            <a:rPr lang="ka-GE" sz="1600" kern="1200" dirty="0" smtClean="0"/>
            <a:t>5</a:t>
          </a:r>
          <a:endParaRPr lang="ru-RU" sz="1600" kern="1200" dirty="0"/>
        </a:p>
      </dsp:txBody>
      <dsp:txXfrm>
        <a:off x="706496" y="1845231"/>
        <a:ext cx="1015898" cy="520392"/>
      </dsp:txXfrm>
    </dsp:sp>
    <dsp:sp modelId="{7E3F67FF-ADFD-409E-AAF1-F7EC5C981972}">
      <dsp:nvSpPr>
        <dsp:cNvPr id="0" name=""/>
        <dsp:cNvSpPr/>
      </dsp:nvSpPr>
      <dsp:spPr>
        <a:xfrm rot="5400000">
          <a:off x="1110801" y="2395633"/>
          <a:ext cx="207289" cy="24874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1139822" y="2416362"/>
        <a:ext cx="149249" cy="145102"/>
      </dsp:txXfrm>
    </dsp:sp>
    <dsp:sp modelId="{102CBFE6-BC84-4023-A5DD-4FBCB68CAFB4}">
      <dsp:nvSpPr>
        <dsp:cNvPr id="0" name=""/>
        <dsp:cNvSpPr/>
      </dsp:nvSpPr>
      <dsp:spPr>
        <a:xfrm>
          <a:off x="714374" y="2658200"/>
          <a:ext cx="1000142" cy="55277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განხილული საკითხები    </a:t>
          </a:r>
          <a:r>
            <a:rPr lang="ka-GE" sz="1600" kern="1200" dirty="0" smtClean="0"/>
            <a:t>9</a:t>
          </a:r>
          <a:endParaRPr lang="ru-RU" sz="1600" kern="1200" dirty="0"/>
        </a:p>
      </dsp:txBody>
      <dsp:txXfrm>
        <a:off x="730564" y="2674390"/>
        <a:ext cx="967762" cy="52039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274152-C2DC-4B2B-807C-95E30352E736}">
      <dsp:nvSpPr>
        <dsp:cNvPr id="0" name=""/>
        <dsp:cNvSpPr/>
      </dsp:nvSpPr>
      <dsp:spPr>
        <a:xfrm>
          <a:off x="0" y="24761"/>
          <a:ext cx="2000264" cy="53888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“ქართული ოცნება-კონსერვატორები”</a:t>
          </a:r>
          <a:endParaRPr lang="ru-RU" sz="1100" kern="1200" dirty="0"/>
        </a:p>
      </dsp:txBody>
      <dsp:txXfrm>
        <a:off x="15783" y="40544"/>
        <a:ext cx="1968698" cy="507314"/>
      </dsp:txXfrm>
    </dsp:sp>
    <dsp:sp modelId="{3963E9FF-3F3A-4F37-9154-DFC510AFCC29}">
      <dsp:nvSpPr>
        <dsp:cNvPr id="0" name=""/>
        <dsp:cNvSpPr/>
      </dsp:nvSpPr>
      <dsp:spPr>
        <a:xfrm rot="5400000">
          <a:off x="856415" y="573171"/>
          <a:ext cx="287433" cy="36418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ru-RU" sz="1400" kern="1200"/>
        </a:p>
      </dsp:txBody>
      <dsp:txXfrm rot="-5400000">
        <a:off x="890876" y="611547"/>
        <a:ext cx="218511" cy="201203"/>
      </dsp:txXfrm>
    </dsp:sp>
    <dsp:sp modelId="{351EDAFD-C709-4DD8-928C-477C5F606DC6}">
      <dsp:nvSpPr>
        <dsp:cNvPr id="0" name=""/>
        <dsp:cNvSpPr/>
      </dsp:nvSpPr>
      <dsp:spPr>
        <a:xfrm>
          <a:off x="0" y="946886"/>
          <a:ext cx="2000264" cy="48426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  თავმჯდომარე </a:t>
          </a:r>
        </a:p>
        <a:p>
          <a:pPr lvl="0" algn="ctr" defTabSz="488950">
            <a:lnSpc>
              <a:spcPct val="90000"/>
            </a:lnSpc>
            <a:spcBef>
              <a:spcPct val="0"/>
            </a:spcBef>
            <a:spcAft>
              <a:spcPct val="35000"/>
            </a:spcAft>
          </a:pPr>
          <a:r>
            <a:rPr lang="ka-GE" sz="1100" kern="1200" dirty="0" smtClean="0"/>
            <a:t>ნიკოლოზ ჩეჩელაშვილი</a:t>
          </a:r>
        </a:p>
      </dsp:txBody>
      <dsp:txXfrm>
        <a:off x="14184" y="961070"/>
        <a:ext cx="1971896" cy="455893"/>
      </dsp:txXfrm>
    </dsp:sp>
    <dsp:sp modelId="{A23DE239-2BD7-43CC-91C5-BA8270E908E4}">
      <dsp:nvSpPr>
        <dsp:cNvPr id="0" name=""/>
        <dsp:cNvSpPr/>
      </dsp:nvSpPr>
      <dsp:spPr>
        <a:xfrm rot="5400000">
          <a:off x="848388" y="1451380"/>
          <a:ext cx="303487" cy="36418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ru-RU" sz="1500" kern="1200"/>
        </a:p>
      </dsp:txBody>
      <dsp:txXfrm rot="-5400000">
        <a:off x="890876" y="1481729"/>
        <a:ext cx="218511" cy="212441"/>
      </dsp:txXfrm>
    </dsp:sp>
    <dsp:sp modelId="{C9135AFF-F3DD-4A3C-BD86-0BA907217AA5}">
      <dsp:nvSpPr>
        <dsp:cNvPr id="0" name=""/>
        <dsp:cNvSpPr/>
      </dsp:nvSpPr>
      <dsp:spPr>
        <a:xfrm>
          <a:off x="100011" y="1835797"/>
          <a:ext cx="1800241" cy="41411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წევრების რაოდენობა </a:t>
          </a:r>
          <a:endParaRPr lang="ru-RU" sz="1100" kern="1200" dirty="0"/>
        </a:p>
      </dsp:txBody>
      <dsp:txXfrm>
        <a:off x="112140" y="1847926"/>
        <a:ext cx="1775983" cy="389852"/>
      </dsp:txXfrm>
    </dsp:sp>
    <dsp:sp modelId="{F7991F12-2553-471C-97B7-DB05E54774A0}">
      <dsp:nvSpPr>
        <dsp:cNvPr id="0" name=""/>
        <dsp:cNvSpPr/>
      </dsp:nvSpPr>
      <dsp:spPr>
        <a:xfrm rot="5547629">
          <a:off x="829325" y="2271818"/>
          <a:ext cx="306286" cy="36418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ru-RU" sz="1500" kern="1200"/>
        </a:p>
      </dsp:txBody>
      <dsp:txXfrm rot="-5400000">
        <a:off x="875185" y="2300809"/>
        <a:ext cx="218511" cy="214400"/>
      </dsp:txXfrm>
    </dsp:sp>
    <dsp:sp modelId="{F84F4021-68C2-497B-B4F3-2EFF3F448085}">
      <dsp:nvSpPr>
        <dsp:cNvPr id="0" name=""/>
        <dsp:cNvSpPr/>
      </dsp:nvSpPr>
      <dsp:spPr>
        <a:xfrm>
          <a:off x="630872" y="2657914"/>
          <a:ext cx="669302" cy="38067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t>3</a:t>
          </a:r>
          <a:endParaRPr lang="ru-RU" sz="1400" kern="1200" dirty="0"/>
        </a:p>
      </dsp:txBody>
      <dsp:txXfrm>
        <a:off x="642021" y="2669063"/>
        <a:ext cx="647004" cy="35837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274152-C2DC-4B2B-807C-95E30352E736}">
      <dsp:nvSpPr>
        <dsp:cNvPr id="0" name=""/>
        <dsp:cNvSpPr/>
      </dsp:nvSpPr>
      <dsp:spPr>
        <a:xfrm>
          <a:off x="0" y="112182"/>
          <a:ext cx="1928826" cy="52364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“ქართული ოცნება-მწვანეები”</a:t>
          </a:r>
          <a:endParaRPr lang="ru-RU" sz="1100" kern="1200" dirty="0"/>
        </a:p>
      </dsp:txBody>
      <dsp:txXfrm>
        <a:off x="15337" y="127519"/>
        <a:ext cx="1898152" cy="492975"/>
      </dsp:txXfrm>
    </dsp:sp>
    <dsp:sp modelId="{3963E9FF-3F3A-4F37-9154-DFC510AFCC29}">
      <dsp:nvSpPr>
        <dsp:cNvPr id="0" name=""/>
        <dsp:cNvSpPr/>
      </dsp:nvSpPr>
      <dsp:spPr>
        <a:xfrm rot="5400000">
          <a:off x="799954" y="598795"/>
          <a:ext cx="328916" cy="3313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11200">
            <a:lnSpc>
              <a:spcPct val="90000"/>
            </a:lnSpc>
            <a:spcBef>
              <a:spcPct val="0"/>
            </a:spcBef>
            <a:spcAft>
              <a:spcPct val="35000"/>
            </a:spcAft>
          </a:pPr>
          <a:endParaRPr lang="ru-RU" sz="1600" kern="1200"/>
        </a:p>
      </dsp:txBody>
      <dsp:txXfrm rot="-5400000">
        <a:off x="864999" y="600026"/>
        <a:ext cx="198827" cy="230241"/>
      </dsp:txXfrm>
    </dsp:sp>
    <dsp:sp modelId="{351EDAFD-C709-4DD8-928C-477C5F606DC6}">
      <dsp:nvSpPr>
        <dsp:cNvPr id="0" name=""/>
        <dsp:cNvSpPr/>
      </dsp:nvSpPr>
      <dsp:spPr>
        <a:xfrm>
          <a:off x="285750" y="893136"/>
          <a:ext cx="1357324" cy="61845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  თავმჯდომარე </a:t>
          </a:r>
        </a:p>
        <a:p>
          <a:pPr lvl="0" algn="ctr" defTabSz="488950">
            <a:lnSpc>
              <a:spcPct val="90000"/>
            </a:lnSpc>
            <a:spcBef>
              <a:spcPct val="0"/>
            </a:spcBef>
            <a:spcAft>
              <a:spcPct val="35000"/>
            </a:spcAft>
          </a:pPr>
          <a:r>
            <a:rPr lang="ka-GE" sz="1100" kern="1200" dirty="0" smtClean="0"/>
            <a:t>იმედა საღინაძე</a:t>
          </a:r>
        </a:p>
      </dsp:txBody>
      <dsp:txXfrm>
        <a:off x="303864" y="911250"/>
        <a:ext cx="1321096" cy="582225"/>
      </dsp:txXfrm>
    </dsp:sp>
    <dsp:sp modelId="{A23DE239-2BD7-43CC-91C5-BA8270E908E4}">
      <dsp:nvSpPr>
        <dsp:cNvPr id="0" name=""/>
        <dsp:cNvSpPr/>
      </dsp:nvSpPr>
      <dsp:spPr>
        <a:xfrm rot="5615211">
          <a:off x="732294" y="1607195"/>
          <a:ext cx="392711" cy="3313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33450">
            <a:lnSpc>
              <a:spcPct val="90000"/>
            </a:lnSpc>
            <a:spcBef>
              <a:spcPct val="0"/>
            </a:spcBef>
            <a:spcAft>
              <a:spcPct val="35000"/>
            </a:spcAft>
          </a:pPr>
          <a:endParaRPr lang="ru-RU" sz="2100" kern="1200"/>
        </a:p>
      </dsp:txBody>
      <dsp:txXfrm rot="-5400000">
        <a:off x="832345" y="1576626"/>
        <a:ext cx="198827" cy="293298"/>
      </dsp:txXfrm>
    </dsp:sp>
    <dsp:sp modelId="{C9135AFF-F3DD-4A3C-BD86-0BA907217AA5}">
      <dsp:nvSpPr>
        <dsp:cNvPr id="0" name=""/>
        <dsp:cNvSpPr/>
      </dsp:nvSpPr>
      <dsp:spPr>
        <a:xfrm>
          <a:off x="285756" y="2034179"/>
          <a:ext cx="1220582" cy="5176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წევრების რაოდენობა </a:t>
          </a:r>
          <a:endParaRPr lang="ru-RU" sz="1100" kern="1200" dirty="0"/>
        </a:p>
      </dsp:txBody>
      <dsp:txXfrm>
        <a:off x="300916" y="2049339"/>
        <a:ext cx="1190262" cy="487291"/>
      </dsp:txXfrm>
    </dsp:sp>
    <dsp:sp modelId="{F7991F12-2553-471C-97B7-DB05E54774A0}">
      <dsp:nvSpPr>
        <dsp:cNvPr id="0" name=""/>
        <dsp:cNvSpPr/>
      </dsp:nvSpPr>
      <dsp:spPr>
        <a:xfrm rot="5177642">
          <a:off x="838948" y="2493648"/>
          <a:ext cx="161658" cy="331377"/>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ru-RU" sz="800" kern="1200"/>
        </a:p>
      </dsp:txBody>
      <dsp:txXfrm rot="-5400000">
        <a:off x="818796" y="2578558"/>
        <a:ext cx="198827" cy="113161"/>
      </dsp:txXfrm>
    </dsp:sp>
    <dsp:sp modelId="{F84F4021-68C2-497B-B4F3-2EFF3F448085}">
      <dsp:nvSpPr>
        <dsp:cNvPr id="0" name=""/>
        <dsp:cNvSpPr/>
      </dsp:nvSpPr>
      <dsp:spPr>
        <a:xfrm>
          <a:off x="715415" y="2766884"/>
          <a:ext cx="448658" cy="40146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t>3</a:t>
          </a:r>
          <a:endParaRPr lang="ru-RU" sz="1400" kern="1200" dirty="0"/>
        </a:p>
      </dsp:txBody>
      <dsp:txXfrm>
        <a:off x="727174" y="2778643"/>
        <a:ext cx="425140" cy="3779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274152-C2DC-4B2B-807C-95E30352E736}">
      <dsp:nvSpPr>
        <dsp:cNvPr id="0" name=""/>
        <dsp:cNvSpPr/>
      </dsp:nvSpPr>
      <dsp:spPr>
        <a:xfrm>
          <a:off x="72632" y="125430"/>
          <a:ext cx="1854998" cy="48263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“ქართული ოცნება”</a:t>
          </a:r>
          <a:endParaRPr lang="ru-RU" sz="1100" kern="1200" dirty="0"/>
        </a:p>
      </dsp:txBody>
      <dsp:txXfrm>
        <a:off x="86768" y="139566"/>
        <a:ext cx="1826726" cy="454367"/>
      </dsp:txXfrm>
    </dsp:sp>
    <dsp:sp modelId="{3963E9FF-3F3A-4F37-9154-DFC510AFCC29}">
      <dsp:nvSpPr>
        <dsp:cNvPr id="0" name=""/>
        <dsp:cNvSpPr/>
      </dsp:nvSpPr>
      <dsp:spPr>
        <a:xfrm rot="5400000">
          <a:off x="893855" y="567275"/>
          <a:ext cx="212552" cy="3649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890634" y="643494"/>
        <a:ext cx="218994" cy="148786"/>
      </dsp:txXfrm>
    </dsp:sp>
    <dsp:sp modelId="{351EDAFD-C709-4DD8-928C-477C5F606DC6}">
      <dsp:nvSpPr>
        <dsp:cNvPr id="0" name=""/>
        <dsp:cNvSpPr/>
      </dsp:nvSpPr>
      <dsp:spPr>
        <a:xfrm>
          <a:off x="143976" y="891472"/>
          <a:ext cx="1712310" cy="50431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  თავმჯდომარე </a:t>
          </a:r>
        </a:p>
        <a:p>
          <a:pPr lvl="0" algn="ctr" defTabSz="488950">
            <a:lnSpc>
              <a:spcPct val="90000"/>
            </a:lnSpc>
            <a:spcBef>
              <a:spcPct val="0"/>
            </a:spcBef>
            <a:spcAft>
              <a:spcPct val="35000"/>
            </a:spcAft>
          </a:pPr>
          <a:r>
            <a:rPr lang="ka-GE" sz="1100" kern="1200" dirty="0" smtClean="0"/>
            <a:t>მარეხი ნიჟარაძე </a:t>
          </a:r>
        </a:p>
      </dsp:txBody>
      <dsp:txXfrm>
        <a:off x="158747" y="906243"/>
        <a:ext cx="1682768" cy="474769"/>
      </dsp:txXfrm>
    </dsp:sp>
    <dsp:sp modelId="{A23DE239-2BD7-43CC-91C5-BA8270E908E4}">
      <dsp:nvSpPr>
        <dsp:cNvPr id="0" name=""/>
        <dsp:cNvSpPr/>
      </dsp:nvSpPr>
      <dsp:spPr>
        <a:xfrm rot="5400000">
          <a:off x="848052" y="1416061"/>
          <a:ext cx="304158" cy="3649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ru-RU" sz="1500" kern="1200"/>
        </a:p>
      </dsp:txBody>
      <dsp:txXfrm rot="-5400000">
        <a:off x="890635" y="1446477"/>
        <a:ext cx="218994" cy="212911"/>
      </dsp:txXfrm>
    </dsp:sp>
    <dsp:sp modelId="{C9135AFF-F3DD-4A3C-BD86-0BA907217AA5}">
      <dsp:nvSpPr>
        <dsp:cNvPr id="0" name=""/>
        <dsp:cNvSpPr/>
      </dsp:nvSpPr>
      <dsp:spPr>
        <a:xfrm>
          <a:off x="370817" y="1801328"/>
          <a:ext cx="1258629" cy="47373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წევრების რაოდენობა </a:t>
          </a:r>
          <a:endParaRPr lang="ru-RU" sz="1100" kern="1200" dirty="0"/>
        </a:p>
      </dsp:txBody>
      <dsp:txXfrm>
        <a:off x="384692" y="1815203"/>
        <a:ext cx="1230879" cy="445983"/>
      </dsp:txXfrm>
    </dsp:sp>
    <dsp:sp modelId="{F7991F12-2553-471C-97B7-DB05E54774A0}">
      <dsp:nvSpPr>
        <dsp:cNvPr id="0" name=""/>
        <dsp:cNvSpPr/>
      </dsp:nvSpPr>
      <dsp:spPr>
        <a:xfrm rot="5543056">
          <a:off x="828312" y="2296983"/>
          <a:ext cx="306890" cy="3649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endParaRPr lang="ru-RU" sz="1500" kern="1200"/>
        </a:p>
      </dsp:txBody>
      <dsp:txXfrm rot="-5400000">
        <a:off x="874176" y="2326072"/>
        <a:ext cx="218994" cy="214823"/>
      </dsp:txXfrm>
    </dsp:sp>
    <dsp:sp modelId="{F84F4021-68C2-497B-B4F3-2EFF3F448085}">
      <dsp:nvSpPr>
        <dsp:cNvPr id="0" name=""/>
        <dsp:cNvSpPr/>
      </dsp:nvSpPr>
      <dsp:spPr>
        <a:xfrm>
          <a:off x="655544" y="2683895"/>
          <a:ext cx="618231" cy="41244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9</a:t>
          </a:r>
          <a:endParaRPr lang="ru-RU" sz="1400" kern="1200" dirty="0"/>
        </a:p>
      </dsp:txBody>
      <dsp:txXfrm>
        <a:off x="667624" y="2695975"/>
        <a:ext cx="594071" cy="38828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274152-C2DC-4B2B-807C-95E30352E736}">
      <dsp:nvSpPr>
        <dsp:cNvPr id="0" name=""/>
        <dsp:cNvSpPr/>
      </dsp:nvSpPr>
      <dsp:spPr>
        <a:xfrm>
          <a:off x="93101" y="157295"/>
          <a:ext cx="1948305" cy="5822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“ერთიანი ნაციონალური მოძრაობა”</a:t>
          </a:r>
          <a:endParaRPr lang="ru-RU" sz="1100" kern="1200" dirty="0"/>
        </a:p>
      </dsp:txBody>
      <dsp:txXfrm>
        <a:off x="110155" y="174349"/>
        <a:ext cx="1914197" cy="548157"/>
      </dsp:txXfrm>
    </dsp:sp>
    <dsp:sp modelId="{3963E9FF-3F3A-4F37-9154-DFC510AFCC29}">
      <dsp:nvSpPr>
        <dsp:cNvPr id="0" name=""/>
        <dsp:cNvSpPr/>
      </dsp:nvSpPr>
      <dsp:spPr>
        <a:xfrm rot="5208427">
          <a:off x="1036416" y="676252"/>
          <a:ext cx="101710" cy="2620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222250">
            <a:lnSpc>
              <a:spcPct val="90000"/>
            </a:lnSpc>
            <a:spcBef>
              <a:spcPct val="0"/>
            </a:spcBef>
            <a:spcAft>
              <a:spcPct val="35000"/>
            </a:spcAft>
          </a:pPr>
          <a:endParaRPr lang="ru-RU" sz="500" kern="1200"/>
        </a:p>
      </dsp:txBody>
      <dsp:txXfrm rot="-5400000">
        <a:off x="1007816" y="756430"/>
        <a:ext cx="157211" cy="71197"/>
      </dsp:txXfrm>
    </dsp:sp>
    <dsp:sp modelId="{351EDAFD-C709-4DD8-928C-477C5F606DC6}">
      <dsp:nvSpPr>
        <dsp:cNvPr id="0" name=""/>
        <dsp:cNvSpPr/>
      </dsp:nvSpPr>
      <dsp:spPr>
        <a:xfrm>
          <a:off x="242988" y="874963"/>
          <a:ext cx="1728600" cy="5822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  თავმჯდომარე </a:t>
          </a:r>
        </a:p>
        <a:p>
          <a:pPr lvl="0" algn="ctr" defTabSz="488950">
            <a:lnSpc>
              <a:spcPct val="90000"/>
            </a:lnSpc>
            <a:spcBef>
              <a:spcPct val="0"/>
            </a:spcBef>
            <a:spcAft>
              <a:spcPct val="35000"/>
            </a:spcAft>
          </a:pPr>
          <a:r>
            <a:rPr lang="ka-GE" sz="1100" kern="1200" dirty="0" smtClean="0"/>
            <a:t>გრიგოლ შუშანია</a:t>
          </a:r>
        </a:p>
      </dsp:txBody>
      <dsp:txXfrm>
        <a:off x="260042" y="892017"/>
        <a:ext cx="1694492" cy="548157"/>
      </dsp:txXfrm>
    </dsp:sp>
    <dsp:sp modelId="{A23DE239-2BD7-43CC-91C5-BA8270E908E4}">
      <dsp:nvSpPr>
        <dsp:cNvPr id="0" name=""/>
        <dsp:cNvSpPr/>
      </dsp:nvSpPr>
      <dsp:spPr>
        <a:xfrm rot="5400000">
          <a:off x="998114" y="1471785"/>
          <a:ext cx="218349" cy="2620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ru-RU" sz="1000" kern="1200"/>
        </a:p>
      </dsp:txBody>
      <dsp:txXfrm rot="-5400000">
        <a:off x="1028684" y="1493620"/>
        <a:ext cx="157211" cy="152844"/>
      </dsp:txXfrm>
    </dsp:sp>
    <dsp:sp modelId="{C9135AFF-F3DD-4A3C-BD86-0BA907217AA5}">
      <dsp:nvSpPr>
        <dsp:cNvPr id="0" name=""/>
        <dsp:cNvSpPr/>
      </dsp:nvSpPr>
      <dsp:spPr>
        <a:xfrm>
          <a:off x="419764" y="1748361"/>
          <a:ext cx="1375049" cy="5822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ka-GE" sz="1100" kern="1200" dirty="0" smtClean="0"/>
            <a:t>წევრების რაოდენობა </a:t>
          </a:r>
          <a:endParaRPr lang="ru-RU" sz="1100" kern="1200" dirty="0"/>
        </a:p>
      </dsp:txBody>
      <dsp:txXfrm>
        <a:off x="436818" y="1765415"/>
        <a:ext cx="1340941" cy="548157"/>
      </dsp:txXfrm>
    </dsp:sp>
    <dsp:sp modelId="{F7991F12-2553-471C-97B7-DB05E54774A0}">
      <dsp:nvSpPr>
        <dsp:cNvPr id="0" name=""/>
        <dsp:cNvSpPr/>
      </dsp:nvSpPr>
      <dsp:spPr>
        <a:xfrm rot="5526337">
          <a:off x="981368" y="2345965"/>
          <a:ext cx="219671" cy="26201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ru-RU" sz="1100" kern="1200"/>
        </a:p>
      </dsp:txBody>
      <dsp:txXfrm rot="-5400000">
        <a:off x="1013809" y="2367161"/>
        <a:ext cx="157211" cy="153770"/>
      </dsp:txXfrm>
    </dsp:sp>
    <dsp:sp modelId="{F84F4021-68C2-497B-B4F3-2EFF3F448085}">
      <dsp:nvSpPr>
        <dsp:cNvPr id="0" name=""/>
        <dsp:cNvSpPr/>
      </dsp:nvSpPr>
      <dsp:spPr>
        <a:xfrm>
          <a:off x="781620" y="2623324"/>
          <a:ext cx="586998" cy="58226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ka-GE" sz="1400" kern="1200" dirty="0" smtClean="0"/>
            <a:t>4</a:t>
          </a:r>
          <a:endParaRPr lang="ru-RU" sz="1400" kern="1200" dirty="0"/>
        </a:p>
      </dsp:txBody>
      <dsp:txXfrm>
        <a:off x="798674" y="2640378"/>
        <a:ext cx="552890" cy="548157"/>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ru-RU"/>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AE835D9-C9D9-4A42-BD8D-12199CB3104D}" type="datetimeFigureOut">
              <a:rPr lang="ru-RU" smtClean="0"/>
              <a:pPr/>
              <a:t>12.11.2019</a:t>
            </a:fld>
            <a:endParaRPr lang="ru-RU"/>
          </a:p>
        </p:txBody>
      </p:sp>
      <p:sp>
        <p:nvSpPr>
          <p:cNvPr id="4" name="Slide Image Placeholder 3"/>
          <p:cNvSpPr>
            <a:spLocks noGrp="1" noRot="1" noChangeAspect="1"/>
          </p:cNvSpPr>
          <p:nvPr>
            <p:ph type="sldImg" idx="2"/>
          </p:nvPr>
        </p:nvSpPr>
        <p:spPr>
          <a:xfrm>
            <a:off x="2197100" y="696913"/>
            <a:ext cx="2616200" cy="3486150"/>
          </a:xfrm>
          <a:prstGeom prst="rect">
            <a:avLst/>
          </a:prstGeom>
          <a:noFill/>
          <a:ln w="12700">
            <a:solidFill>
              <a:prstClr val="black"/>
            </a:solidFill>
          </a:ln>
        </p:spPr>
        <p:txBody>
          <a:bodyPr vert="horz" lIns="93177" tIns="46589" rIns="93177" bIns="46589" rtlCol="0" anchor="ctr"/>
          <a:lstStyle/>
          <a:p>
            <a:endParaRPr lang="ru-RU"/>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ru-RU"/>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432C8E5-60DB-4203-B565-3FE868D9EFBC}"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97100" y="696913"/>
            <a:ext cx="2616200" cy="3486150"/>
          </a:xfrm>
        </p:spPr>
      </p:sp>
      <p:sp>
        <p:nvSpPr>
          <p:cNvPr id="3" name="Notes Placeholder 2"/>
          <p:cNvSpPr>
            <a:spLocks noGrp="1"/>
          </p:cNvSpPr>
          <p:nvPr>
            <p:ph type="body" idx="1"/>
          </p:nvPr>
        </p:nvSpPr>
        <p:spPr/>
        <p:txBody>
          <a:bodyPr>
            <a:normAutofit/>
          </a:bodyPr>
          <a:lstStyle/>
          <a:p>
            <a:endParaRPr lang="ru-RU" dirty="0"/>
          </a:p>
        </p:txBody>
      </p:sp>
      <p:sp>
        <p:nvSpPr>
          <p:cNvPr id="4" name="Slide Number Placeholder 3"/>
          <p:cNvSpPr>
            <a:spLocks noGrp="1"/>
          </p:cNvSpPr>
          <p:nvPr>
            <p:ph type="sldNum" sz="quarter" idx="10"/>
          </p:nvPr>
        </p:nvSpPr>
        <p:spPr/>
        <p:txBody>
          <a:bodyPr/>
          <a:lstStyle/>
          <a:p>
            <a:fld id="{F432C8E5-60DB-4203-B565-3FE868D9EFBC}"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ru-RU" dirty="0"/>
          </a:p>
        </p:txBody>
      </p:sp>
      <p:sp>
        <p:nvSpPr>
          <p:cNvPr id="4" name="Slide Number Placeholder 3"/>
          <p:cNvSpPr>
            <a:spLocks noGrp="1"/>
          </p:cNvSpPr>
          <p:nvPr>
            <p:ph type="sldNum" sz="quarter" idx="10"/>
          </p:nvPr>
        </p:nvSpPr>
        <p:spPr/>
        <p:txBody>
          <a:bodyPr/>
          <a:lstStyle/>
          <a:p>
            <a:fld id="{F432C8E5-60DB-4203-B565-3FE868D9EFBC}" type="slidenum">
              <a:rPr lang="ru-RU" smtClean="0"/>
              <a:pPr/>
              <a:t>7</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ru-RU"/>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ru-RU"/>
          </a:p>
        </p:txBody>
      </p:sp>
      <p:sp>
        <p:nvSpPr>
          <p:cNvPr id="4" name="Date Placeholder 3"/>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ru-RU"/>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ru-RU"/>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Date Placeholder 4"/>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ru-RU"/>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7" name="Date Placeholder 6"/>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ru-RU"/>
          </a:p>
        </p:txBody>
      </p:sp>
      <p:sp>
        <p:nvSpPr>
          <p:cNvPr id="3" name="Date Placeholder 2"/>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ru-RU"/>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ru-RU"/>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B76FC4-BA28-420C-92A1-E7D58216685D}" type="datetimeFigureOut">
              <a:rPr lang="ru-RU" smtClean="0"/>
              <a:pPr/>
              <a:t>12.11.2019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FD8B052A-E003-4249-BFE3-EB0AFCFC1B04}"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ru-RU"/>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ru-RU"/>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C7B76FC4-BA28-420C-92A1-E7D58216685D}" type="datetimeFigureOut">
              <a:rPr lang="ru-RU" smtClean="0"/>
              <a:pPr/>
              <a:t>12.11.2019</a:t>
            </a:fld>
            <a:endParaRPr lang="ru-RU"/>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FD8B052A-E003-4249-BFE3-EB0AFCFC1B04}"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2.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7.xml"/><Relationship Id="rId13" Type="http://schemas.openxmlformats.org/officeDocument/2006/relationships/diagramLayout" Target="../diagrams/layout8.xml"/><Relationship Id="rId18" Type="http://schemas.openxmlformats.org/officeDocument/2006/relationships/diagramLayout" Target="../diagrams/layout9.xml"/><Relationship Id="rId26" Type="http://schemas.microsoft.com/office/2007/relationships/diagramDrawing" Target="../diagrams/drawing10.xml"/><Relationship Id="rId3" Type="http://schemas.openxmlformats.org/officeDocument/2006/relationships/diagramLayout" Target="../diagrams/layout6.xml"/><Relationship Id="rId21" Type="http://schemas.microsoft.com/office/2007/relationships/diagramDrawing" Target="../diagrams/drawing9.xml"/><Relationship Id="rId7" Type="http://schemas.openxmlformats.org/officeDocument/2006/relationships/diagramData" Target="../diagrams/data7.xml"/><Relationship Id="rId12" Type="http://schemas.openxmlformats.org/officeDocument/2006/relationships/diagramData" Target="../diagrams/data8.xml"/><Relationship Id="rId17" Type="http://schemas.openxmlformats.org/officeDocument/2006/relationships/diagramData" Target="../diagrams/data9.xml"/><Relationship Id="rId25" Type="http://schemas.openxmlformats.org/officeDocument/2006/relationships/diagramColors" Target="../diagrams/colors10.xml"/><Relationship Id="rId2" Type="http://schemas.openxmlformats.org/officeDocument/2006/relationships/diagramData" Target="../diagrams/data6.xml"/><Relationship Id="rId16" Type="http://schemas.microsoft.com/office/2007/relationships/diagramDrawing" Target="../diagrams/drawing8.xml"/><Relationship Id="rId20" Type="http://schemas.openxmlformats.org/officeDocument/2006/relationships/diagramColors" Target="../diagrams/colors9.xml"/><Relationship Id="rId1" Type="http://schemas.openxmlformats.org/officeDocument/2006/relationships/slideLayout" Target="../slideLayouts/slideLayout2.xml"/><Relationship Id="rId6" Type="http://schemas.microsoft.com/office/2007/relationships/diagramDrawing" Target="../diagrams/drawing6.xml"/><Relationship Id="rId11" Type="http://schemas.microsoft.com/office/2007/relationships/diagramDrawing" Target="../diagrams/drawing7.xml"/><Relationship Id="rId24" Type="http://schemas.openxmlformats.org/officeDocument/2006/relationships/diagramQuickStyle" Target="../diagrams/quickStyle10.xml"/><Relationship Id="rId5" Type="http://schemas.openxmlformats.org/officeDocument/2006/relationships/diagramColors" Target="../diagrams/colors6.xml"/><Relationship Id="rId15" Type="http://schemas.openxmlformats.org/officeDocument/2006/relationships/diagramColors" Target="../diagrams/colors8.xml"/><Relationship Id="rId23" Type="http://schemas.openxmlformats.org/officeDocument/2006/relationships/diagramLayout" Target="../diagrams/layout10.xml"/><Relationship Id="rId10" Type="http://schemas.openxmlformats.org/officeDocument/2006/relationships/diagramColors" Target="../diagrams/colors7.xml"/><Relationship Id="rId19" Type="http://schemas.openxmlformats.org/officeDocument/2006/relationships/diagramQuickStyle" Target="../diagrams/quickStyle9.xml"/><Relationship Id="rId4" Type="http://schemas.openxmlformats.org/officeDocument/2006/relationships/diagramQuickStyle" Target="../diagrams/quickStyle6.xml"/><Relationship Id="rId9" Type="http://schemas.openxmlformats.org/officeDocument/2006/relationships/diagramQuickStyle" Target="../diagrams/quickStyle7.xml"/><Relationship Id="rId14" Type="http://schemas.openxmlformats.org/officeDocument/2006/relationships/diagramQuickStyle" Target="../diagrams/quickStyle8.xml"/><Relationship Id="rId22" Type="http://schemas.openxmlformats.org/officeDocument/2006/relationships/diagramData" Target="../diagrams/data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14554" y="714348"/>
            <a:ext cx="2196719" cy="2857520"/>
          </a:xfrm>
        </p:spPr>
        <p:txBody>
          <a:bodyPr>
            <a:normAutofit/>
          </a:bodyPr>
          <a:lstStyle/>
          <a:p>
            <a:r>
              <a:rPr lang="ka-GE" sz="2000" dirty="0"/>
              <a:t/>
            </a:r>
            <a:br>
              <a:rPr lang="ka-GE" sz="2000" dirty="0"/>
            </a:br>
            <a:r>
              <a:rPr lang="ka-GE" sz="2000" dirty="0"/>
              <a:t/>
            </a:r>
            <a:br>
              <a:rPr lang="ka-GE" sz="2000" dirty="0"/>
            </a:br>
            <a:r>
              <a:rPr lang="ka-GE" sz="2000" dirty="0"/>
              <a:t/>
            </a:r>
            <a:br>
              <a:rPr lang="ka-GE" sz="2000" dirty="0"/>
            </a:br>
            <a:r>
              <a:rPr lang="ka-GE" sz="2000" dirty="0"/>
              <a:t/>
            </a:r>
            <a:br>
              <a:rPr lang="ka-GE" sz="2000" dirty="0"/>
            </a:br>
            <a:endParaRPr lang="ru-RU" sz="2000" dirty="0">
              <a:solidFill>
                <a:schemeClr val="tx2"/>
              </a:solidFill>
            </a:endParaRPr>
          </a:p>
        </p:txBody>
      </p:sp>
      <p:sp>
        <p:nvSpPr>
          <p:cNvPr id="3" name="Subtitle 2"/>
          <p:cNvSpPr>
            <a:spLocks noGrp="1"/>
          </p:cNvSpPr>
          <p:nvPr>
            <p:ph type="subTitle" idx="1"/>
          </p:nvPr>
        </p:nvSpPr>
        <p:spPr>
          <a:xfrm>
            <a:off x="1000108" y="4214810"/>
            <a:ext cx="5257820" cy="3327403"/>
          </a:xfrm>
        </p:spPr>
        <p:txBody>
          <a:bodyPr>
            <a:normAutofit/>
          </a:bodyPr>
          <a:lstStyle/>
          <a:p>
            <a:r>
              <a:rPr lang="ka-GE" sz="2400" dirty="0" smtClean="0">
                <a:solidFill>
                  <a:schemeClr val="tx2"/>
                </a:solidFill>
              </a:rPr>
              <a:t>ქალაქ ქუთაისის მუნიციპალიტეტის საკრებულოს თავმჯდომარის </a:t>
            </a:r>
          </a:p>
          <a:p>
            <a:endParaRPr lang="ka-GE" sz="2400" dirty="0" smtClean="0">
              <a:solidFill>
                <a:schemeClr val="tx2"/>
              </a:solidFill>
            </a:endParaRPr>
          </a:p>
          <a:p>
            <a:r>
              <a:rPr lang="ka-GE" sz="2400" dirty="0" smtClean="0">
                <a:solidFill>
                  <a:schemeClr val="tx2"/>
                </a:solidFill>
              </a:rPr>
              <a:t>ნიკოლოზ ლატარიას  </a:t>
            </a:r>
          </a:p>
          <a:p>
            <a:r>
              <a:rPr lang="ka-GE" sz="2400" dirty="0" smtClean="0">
                <a:solidFill>
                  <a:schemeClr val="tx2"/>
                </a:solidFill>
              </a:rPr>
              <a:t> ანგარიში</a:t>
            </a:r>
          </a:p>
          <a:p>
            <a:endParaRPr lang="ka-GE" sz="1200" dirty="0">
              <a:solidFill>
                <a:schemeClr val="tx2"/>
              </a:solidFill>
            </a:endParaRPr>
          </a:p>
          <a:p>
            <a:endParaRPr lang="ka-GE" sz="1200" dirty="0" smtClean="0">
              <a:solidFill>
                <a:schemeClr val="tx2"/>
              </a:solidFill>
            </a:endParaRPr>
          </a:p>
          <a:p>
            <a:endParaRPr lang="ka-GE" sz="1200" dirty="0">
              <a:solidFill>
                <a:schemeClr val="tx2"/>
              </a:solidFill>
            </a:endParaRPr>
          </a:p>
          <a:p>
            <a:r>
              <a:rPr lang="ka-GE" sz="2000" dirty="0" smtClean="0">
                <a:solidFill>
                  <a:schemeClr val="tx2"/>
                </a:solidFill>
              </a:rPr>
              <a:t>01.01.2019-31.10.2019</a:t>
            </a:r>
          </a:p>
          <a:p>
            <a:endParaRPr lang="ka-GE" dirty="0">
              <a:solidFill>
                <a:schemeClr val="tx2"/>
              </a:solidFill>
            </a:endParaRPr>
          </a:p>
        </p:txBody>
      </p:sp>
      <p:pic>
        <p:nvPicPr>
          <p:cNvPr id="6" name="Picture 5" descr="30516159_1738209296258274_5348131583093061250_n.jpg"/>
          <p:cNvPicPr>
            <a:picLocks noChangeAspect="1"/>
          </p:cNvPicPr>
          <p:nvPr/>
        </p:nvPicPr>
        <p:blipFill>
          <a:blip r:embed="rId3"/>
          <a:stretch>
            <a:fillRect/>
          </a:stretch>
        </p:blipFill>
        <p:spPr>
          <a:xfrm>
            <a:off x="1928802" y="642910"/>
            <a:ext cx="2857520" cy="292895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317384"/>
          </a:xfrm>
        </p:spPr>
        <p:style>
          <a:lnRef idx="2">
            <a:schemeClr val="accent4">
              <a:shade val="50000"/>
            </a:schemeClr>
          </a:lnRef>
          <a:fillRef idx="1">
            <a:schemeClr val="accent4"/>
          </a:fillRef>
          <a:effectRef idx="0">
            <a:schemeClr val="accent4"/>
          </a:effectRef>
          <a:fontRef idx="minor">
            <a:schemeClr val="lt1"/>
          </a:fontRef>
        </p:style>
        <p:txBody>
          <a:bodyPr>
            <a:noAutofit/>
          </a:bodyPr>
          <a:lstStyle/>
          <a:p>
            <a:r>
              <a:rPr lang="ka-GE" sz="1100" dirty="0">
                <a:solidFill>
                  <a:schemeClr val="bg2"/>
                </a:solidFill>
              </a:rPr>
              <a:t>ქალაქ ქუთაისის მუნიციპალიტეტის საკრებულოს თავმჯდომარის ანგარიში</a:t>
            </a:r>
            <a:br>
              <a:rPr lang="ka-GE" sz="1100" dirty="0">
                <a:solidFill>
                  <a:schemeClr val="bg2"/>
                </a:solidFill>
              </a:rPr>
            </a:br>
            <a:r>
              <a:rPr lang="ka-GE" sz="1100" dirty="0">
                <a:solidFill>
                  <a:schemeClr val="bg2"/>
                </a:solidFill>
              </a:rPr>
              <a:t>01.01.2019-31.10.2019</a:t>
            </a:r>
            <a:endParaRPr lang="en-US" sz="1100" dirty="0"/>
          </a:p>
        </p:txBody>
      </p:sp>
      <p:sp>
        <p:nvSpPr>
          <p:cNvPr id="3" name="Content Placeholder 2"/>
          <p:cNvSpPr>
            <a:spLocks noGrp="1"/>
          </p:cNvSpPr>
          <p:nvPr>
            <p:ph idx="1"/>
          </p:nvPr>
        </p:nvSpPr>
        <p:spPr>
          <a:xfrm>
            <a:off x="214290" y="827585"/>
            <a:ext cx="6300810" cy="7340634"/>
          </a:xfrm>
        </p:spPr>
        <p:txBody>
          <a:bodyPr>
            <a:normAutofit lnSpcReduction="10000"/>
          </a:bodyPr>
          <a:lstStyle/>
          <a:p>
            <a:pPr marL="571500" lvl="1" indent="-171450">
              <a:buNone/>
            </a:pPr>
            <a:r>
              <a:rPr lang="ka-GE" sz="1400" dirty="0" smtClean="0">
                <a:solidFill>
                  <a:schemeClr val="tx2"/>
                </a:solidFill>
              </a:rPr>
              <a:t>              გენდერული თანასწორობის საბჭო</a:t>
            </a:r>
          </a:p>
          <a:p>
            <a:pPr marL="571500" lvl="1" indent="-171450">
              <a:buNone/>
            </a:pPr>
            <a:endParaRPr lang="ka-GE" sz="1400" dirty="0" smtClean="0">
              <a:solidFill>
                <a:schemeClr val="tx2"/>
              </a:solidFill>
            </a:endParaRPr>
          </a:p>
          <a:p>
            <a:pPr marL="571500" lvl="1" indent="-171450" algn="just">
              <a:buNone/>
            </a:pPr>
            <a:r>
              <a:rPr lang="ka-GE" sz="1200" dirty="0" smtClean="0">
                <a:solidFill>
                  <a:schemeClr val="tx2"/>
                </a:solidFill>
              </a:rPr>
              <a:t>		</a:t>
            </a:r>
            <a:r>
              <a:rPr lang="ka-GE" sz="1200" dirty="0" smtClean="0">
                <a:solidFill>
                  <a:schemeClr val="tx2"/>
                </a:solidFill>
              </a:rPr>
              <a:t>ქალაქ </a:t>
            </a:r>
            <a:r>
              <a:rPr lang="ka-GE" sz="1200" dirty="0" smtClean="0">
                <a:solidFill>
                  <a:schemeClr val="tx2"/>
                </a:solidFill>
              </a:rPr>
              <a:t>ქუთაისის მუნიციპალიტეტის საკრებულო მნიშვნელოვან ყურადღებას აქცევს საკრებულოში ქალთა წარმომადგენლობის გაზრდას, ამ ორგანოში წარმომადგენელი ქალების როლის გაძლიერებას, მათი უნარებისა და შესაძლებლობების, ლიდერ ქალთა გამოვლენასა და მათთვის მხარდაჭერას. 		</a:t>
            </a:r>
            <a:r>
              <a:rPr lang="ka-GE" sz="1200" dirty="0" smtClean="0">
                <a:solidFill>
                  <a:schemeClr val="tx2"/>
                </a:solidFill>
              </a:rPr>
              <a:t>საბჭოს </a:t>
            </a:r>
            <a:r>
              <a:rPr lang="ka-GE" sz="1200" dirty="0" smtClean="0">
                <a:solidFill>
                  <a:schemeClr val="tx2"/>
                </a:solidFill>
              </a:rPr>
              <a:t>თავმჯდომარეობს საკრებულოს თავმჯდომარის მოადგილე ირაკლი შენგელია</a:t>
            </a:r>
          </a:p>
          <a:p>
            <a:pPr marL="571500" lvl="1" indent="-171450" algn="just">
              <a:buNone/>
            </a:pPr>
            <a:endParaRPr lang="ka-GE" sz="1200" dirty="0" smtClean="0">
              <a:solidFill>
                <a:schemeClr val="tx2"/>
              </a:solidFill>
            </a:endParaRPr>
          </a:p>
          <a:p>
            <a:pPr marL="571500" lvl="1" indent="-171450" algn="just">
              <a:buFont typeface="Wingdings" pitchFamily="2" charset="2"/>
              <a:buChar char="Ø"/>
            </a:pPr>
            <a:r>
              <a:rPr lang="ka-GE" sz="1200" dirty="0" smtClean="0">
                <a:solidFill>
                  <a:schemeClr val="tx2"/>
                </a:solidFill>
              </a:rPr>
              <a:t>შედგება 20 წევრისაგან: 4 მამაკაცი 16 ქალი</a:t>
            </a:r>
          </a:p>
          <a:p>
            <a:pPr marL="571500" lvl="1" indent="-171450" algn="just">
              <a:buFont typeface="Wingdings" pitchFamily="2" charset="2"/>
              <a:buChar char="Ø"/>
            </a:pPr>
            <a:r>
              <a:rPr lang="ka-GE" sz="1200" dirty="0" smtClean="0">
                <a:solidFill>
                  <a:schemeClr val="tx2"/>
                </a:solidFill>
              </a:rPr>
              <a:t>საბჭოს თავმჯდომარე-მამაკაცი, საბჭოს მდივანი -ქალი</a:t>
            </a:r>
          </a:p>
          <a:p>
            <a:pPr marL="571500" lvl="1" indent="-171450" algn="just">
              <a:buFont typeface="Wingdings" pitchFamily="2" charset="2"/>
              <a:buChar char="Ø"/>
            </a:pPr>
            <a:r>
              <a:rPr lang="ka-GE" sz="1200" dirty="0">
                <a:solidFill>
                  <a:schemeClr val="tx2"/>
                </a:solidFill>
              </a:rPr>
              <a:t>6</a:t>
            </a:r>
            <a:r>
              <a:rPr lang="ka-GE" sz="1200" dirty="0" smtClean="0">
                <a:solidFill>
                  <a:schemeClr val="tx2"/>
                </a:solidFill>
              </a:rPr>
              <a:t> საკრებულოს წევრი, 3 მედიის წარმომადგენელი, 8 არასამთავრობო სექტორიდან</a:t>
            </a:r>
          </a:p>
          <a:p>
            <a:pPr marL="571500" lvl="1" indent="-171450" algn="just">
              <a:buFont typeface="Wingdings" pitchFamily="2" charset="2"/>
              <a:buChar char="Ø"/>
            </a:pPr>
            <a:r>
              <a:rPr lang="ka-GE" sz="1200" dirty="0" smtClean="0">
                <a:solidFill>
                  <a:schemeClr val="tx2"/>
                </a:solidFill>
              </a:rPr>
              <a:t>საბჭოს წევრები არიან სხვადასხვა ფრაქციის, მათ შორის საკრებულოს ოპოზიციური ფრაქციის წარმომადგენლები</a:t>
            </a:r>
          </a:p>
          <a:p>
            <a:pPr marL="571500" lvl="1" indent="-171450" algn="just">
              <a:buNone/>
            </a:pPr>
            <a:endParaRPr lang="ka-GE" sz="1200" dirty="0" smtClean="0">
              <a:solidFill>
                <a:schemeClr val="tx2"/>
              </a:solidFill>
            </a:endParaRPr>
          </a:p>
          <a:p>
            <a:pPr marL="571500" lvl="1" indent="-171450" algn="just">
              <a:buNone/>
            </a:pPr>
            <a:r>
              <a:rPr lang="ka-GE" sz="1200" dirty="0" smtClean="0">
                <a:solidFill>
                  <a:schemeClr val="tx2"/>
                </a:solidFill>
              </a:rPr>
              <a:t>		საბჭოს თავის საქმიანობას ანხორციელებს, სამუშაო გეგმის შემუშავებისას </a:t>
            </a:r>
            <a:r>
              <a:rPr lang="ka-GE" sz="1200" dirty="0" smtClean="0">
                <a:solidFill>
                  <a:schemeClr val="tx2"/>
                </a:solidFill>
              </a:rPr>
              <a:t>გამოკვეთილი  ოთხი </a:t>
            </a:r>
            <a:r>
              <a:rPr lang="ka-GE" sz="1200" dirty="0" smtClean="0">
                <a:solidFill>
                  <a:schemeClr val="tx2"/>
                </a:solidFill>
              </a:rPr>
              <a:t>ძირითადი მიზნის შესაბამისად. </a:t>
            </a:r>
          </a:p>
          <a:p>
            <a:pPr marL="571500" lvl="1" indent="-171450" algn="just">
              <a:buNone/>
            </a:pPr>
            <a:r>
              <a:rPr lang="ka-GE" sz="1200" dirty="0">
                <a:solidFill>
                  <a:schemeClr val="tx2"/>
                </a:solidFill>
              </a:rPr>
              <a:t>	</a:t>
            </a:r>
            <a:r>
              <a:rPr lang="ka-GE" sz="1200" dirty="0" smtClean="0">
                <a:solidFill>
                  <a:schemeClr val="tx2"/>
                </a:solidFill>
              </a:rPr>
              <a:t>	ესენია:</a:t>
            </a:r>
          </a:p>
          <a:p>
            <a:pPr marL="571500" lvl="1" indent="-171450" algn="just">
              <a:buNone/>
            </a:pPr>
            <a:endParaRPr lang="ka-GE" sz="1200" dirty="0" smtClean="0">
              <a:solidFill>
                <a:schemeClr val="tx2"/>
              </a:solidFill>
            </a:endParaRPr>
          </a:p>
          <a:p>
            <a:pPr marL="628650" lvl="1" indent="-228600" algn="just">
              <a:buFont typeface="Wingdings" pitchFamily="2" charset="2"/>
              <a:buChar char="ü"/>
            </a:pPr>
            <a:r>
              <a:rPr lang="ka-GE" sz="1200" dirty="0" smtClean="0">
                <a:solidFill>
                  <a:schemeClr val="tx2"/>
                </a:solidFill>
              </a:rPr>
              <a:t>გენდერული საბჭოს ინსტიტუტის გაძლიერება;</a:t>
            </a:r>
          </a:p>
          <a:p>
            <a:pPr marL="571500" lvl="1" indent="-171450" algn="just">
              <a:buFont typeface="Wingdings" pitchFamily="2" charset="2"/>
              <a:buChar char="ü"/>
            </a:pPr>
            <a:r>
              <a:rPr lang="ka-GE" sz="1200" dirty="0" smtClean="0">
                <a:solidFill>
                  <a:schemeClr val="tx2"/>
                </a:solidFill>
              </a:rPr>
              <a:t>გენდერულად მგრძნობიარე ბიუჯეტის ფორმირება;</a:t>
            </a:r>
          </a:p>
          <a:p>
            <a:pPr marL="571500" lvl="1" indent="-171450" algn="just">
              <a:buFont typeface="Wingdings" pitchFamily="2" charset="2"/>
              <a:buChar char="ü"/>
            </a:pPr>
            <a:r>
              <a:rPr lang="ka-GE" sz="1200" dirty="0" smtClean="0">
                <a:solidFill>
                  <a:schemeClr val="tx2"/>
                </a:solidFill>
              </a:rPr>
              <a:t>განათლება და ცნობიერების ამაღლება;</a:t>
            </a:r>
          </a:p>
          <a:p>
            <a:pPr marL="571500" lvl="1" indent="-171450" algn="just">
              <a:buFont typeface="Wingdings" pitchFamily="2" charset="2"/>
              <a:buChar char="ü"/>
            </a:pPr>
            <a:r>
              <a:rPr lang="ka-GE" sz="1200" dirty="0" smtClean="0">
                <a:solidFill>
                  <a:schemeClr val="tx2"/>
                </a:solidFill>
              </a:rPr>
              <a:t>ჯანმრთელობისა და სოციალური დაცვის სფერო;</a:t>
            </a:r>
          </a:p>
          <a:p>
            <a:pPr marL="571500" lvl="1" indent="-171450" algn="just">
              <a:buNone/>
            </a:pPr>
            <a:endParaRPr lang="ka-GE" sz="1200" dirty="0" smtClean="0">
              <a:solidFill>
                <a:schemeClr val="tx2"/>
              </a:solidFill>
            </a:endParaRPr>
          </a:p>
          <a:p>
            <a:pPr marL="571500" lvl="1" indent="-171450" algn="just">
              <a:buNone/>
            </a:pPr>
            <a:r>
              <a:rPr lang="ka-GE" sz="1200" dirty="0" smtClean="0">
                <a:solidFill>
                  <a:schemeClr val="tx2"/>
                </a:solidFill>
              </a:rPr>
              <a:t>		გენდერულმა საბჭომ საქმიანობის პროცესში ჩაატარა რამოდენიმე კამპანია და ღონისძიება მათ შორის;</a:t>
            </a:r>
          </a:p>
          <a:p>
            <a:pPr marL="571500" lvl="1" indent="-171450" algn="just">
              <a:buNone/>
            </a:pPr>
            <a:endParaRPr lang="ka-GE" sz="1200" dirty="0" smtClean="0">
              <a:solidFill>
                <a:schemeClr val="tx2"/>
              </a:solidFill>
            </a:endParaRPr>
          </a:p>
          <a:p>
            <a:pPr marL="571500" lvl="1" indent="-171450" algn="just">
              <a:buFont typeface="Wingdings" pitchFamily="2" charset="2"/>
              <a:buChar char="Ø"/>
            </a:pPr>
            <a:r>
              <a:rPr lang="ka-GE" sz="1200" dirty="0" smtClean="0">
                <a:solidFill>
                  <a:schemeClr val="tx2"/>
                </a:solidFill>
              </a:rPr>
              <a:t>ადამიანის უფლებათა დღისადმი მიძღვნილი საინფორმაციო კამპანია;</a:t>
            </a:r>
          </a:p>
          <a:p>
            <a:pPr marL="571500" lvl="1" indent="-171450" algn="just">
              <a:buFont typeface="Wingdings" pitchFamily="2" charset="2"/>
              <a:buChar char="Ø"/>
            </a:pPr>
            <a:r>
              <a:rPr lang="ka-GE" sz="1200" dirty="0" smtClean="0">
                <a:solidFill>
                  <a:schemeClr val="tx2"/>
                </a:solidFill>
              </a:rPr>
              <a:t>გენდერული თანასწორობის ძირითადი ტერმინებისა და საკვანძო საკითხების შესახებ ცნობიერების ამაღლება;</a:t>
            </a:r>
          </a:p>
          <a:p>
            <a:pPr marL="571500" lvl="1" indent="-171450" algn="just">
              <a:buFont typeface="Wingdings" pitchFamily="2" charset="2"/>
              <a:buChar char="Ø"/>
            </a:pPr>
            <a:r>
              <a:rPr lang="ka-GE" sz="1200" dirty="0" smtClean="0">
                <a:solidFill>
                  <a:schemeClr val="tx2"/>
                </a:solidFill>
              </a:rPr>
              <a:t>ღონიაძიება ”ქალთა სათქმელი”</a:t>
            </a:r>
          </a:p>
          <a:p>
            <a:pPr marL="571500" lvl="1" indent="-171450" algn="just">
              <a:buFont typeface="Wingdings" pitchFamily="2" charset="2"/>
              <a:buChar char="Ø"/>
            </a:pPr>
            <a:r>
              <a:rPr lang="ka-GE" sz="1200" dirty="0" smtClean="0">
                <a:solidFill>
                  <a:schemeClr val="tx2"/>
                </a:solidFill>
              </a:rPr>
              <a:t>შეიმუშავა საბიუჯეტო ინიციატივები;</a:t>
            </a:r>
          </a:p>
          <a:p>
            <a:pPr marL="571500" lvl="1" indent="-171450" algn="just">
              <a:buFont typeface="Wingdings" pitchFamily="2" charset="2"/>
              <a:buChar char="Ø"/>
            </a:pPr>
            <a:r>
              <a:rPr lang="ka-GE" sz="1200" dirty="0" smtClean="0">
                <a:solidFill>
                  <a:schemeClr val="tx2"/>
                </a:solidFill>
              </a:rPr>
              <a:t>ინიცირების წესით მოახდინა მორიგე ბაღის დამატებისათვის ორგანიზაციული საკითხების მოგვარება;</a:t>
            </a:r>
          </a:p>
          <a:p>
            <a:pPr marL="571500" lvl="1" indent="-171450" algn="just">
              <a:buFont typeface="Wingdings" pitchFamily="2" charset="2"/>
              <a:buChar char="Ø"/>
            </a:pPr>
            <a:r>
              <a:rPr lang="ka-GE" sz="1200" dirty="0" smtClean="0">
                <a:solidFill>
                  <a:schemeClr val="tx2"/>
                </a:solidFill>
              </a:rPr>
              <a:t>და სხვა</a:t>
            </a:r>
            <a:endParaRPr lang="en-US" sz="1200" dirty="0">
              <a:solidFill>
                <a:schemeClr val="tx2"/>
              </a:solidFill>
            </a:endParaRPr>
          </a:p>
        </p:txBody>
      </p:sp>
    </p:spTree>
    <p:extLst>
      <p:ext uri="{BB962C8B-B14F-4D97-AF65-F5344CB8AC3E}">
        <p14:creationId xmlns:p14="http://schemas.microsoft.com/office/powerpoint/2010/main" val="938025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664" y="323528"/>
            <a:ext cx="6172200" cy="419602"/>
          </a:xfrm>
          <a:solidFill>
            <a:srgbClr val="7030A0"/>
          </a:solidFill>
        </p:spPr>
        <p:txBody>
          <a:bodyPr>
            <a:normAutofit/>
          </a:bodyPr>
          <a:lstStyle/>
          <a:p>
            <a:r>
              <a:rPr lang="ka-GE" sz="1000" dirty="0">
                <a:solidFill>
                  <a:schemeClr val="bg2"/>
                </a:solidFill>
              </a:rPr>
              <a:t>ქალაქ ქუთაისის მუნიციპალიტეტის საკრებულოს თავმჯდომარის  ანგარიში </a:t>
            </a:r>
            <a:br>
              <a:rPr lang="ka-GE" sz="1000" dirty="0">
                <a:solidFill>
                  <a:schemeClr val="bg2"/>
                </a:solidFill>
              </a:rPr>
            </a:br>
            <a:r>
              <a:rPr lang="ka-GE" sz="1000" dirty="0">
                <a:solidFill>
                  <a:schemeClr val="bg2"/>
                </a:solidFill>
              </a:rPr>
              <a:t>01.01.2019-31.10.2019</a:t>
            </a:r>
            <a:endParaRPr lang="ru-RU" sz="1000" dirty="0"/>
          </a:p>
        </p:txBody>
      </p:sp>
      <p:sp>
        <p:nvSpPr>
          <p:cNvPr id="3" name="Content Placeholder 2"/>
          <p:cNvSpPr>
            <a:spLocks noGrp="1"/>
          </p:cNvSpPr>
          <p:nvPr>
            <p:ph idx="1"/>
          </p:nvPr>
        </p:nvSpPr>
        <p:spPr>
          <a:xfrm>
            <a:off x="116632" y="971600"/>
            <a:ext cx="6552728" cy="7196618"/>
          </a:xfrm>
        </p:spPr>
        <p:txBody>
          <a:bodyPr>
            <a:normAutofit lnSpcReduction="10000"/>
          </a:bodyPr>
          <a:lstStyle/>
          <a:p>
            <a:pPr>
              <a:buNone/>
            </a:pPr>
            <a:r>
              <a:rPr lang="ka-GE" sz="2000" dirty="0" smtClean="0">
                <a:solidFill>
                  <a:schemeClr val="tx2"/>
                </a:solidFill>
              </a:rPr>
              <a:t>საკრებულოს წევრები</a:t>
            </a:r>
          </a:p>
          <a:p>
            <a:pPr algn="just">
              <a:lnSpc>
                <a:spcPct val="160000"/>
              </a:lnSpc>
              <a:buNone/>
            </a:pPr>
            <a:r>
              <a:rPr lang="ka-GE" sz="1200" dirty="0" smtClean="0">
                <a:solidFill>
                  <a:schemeClr val="tx2"/>
                </a:solidFill>
              </a:rPr>
              <a:t>		გარდა იმისა, რომ  საკრებულოს წევრები კომისიებისა და ფრაქციების საქმიანობაში  მონაწილეობენ</a:t>
            </a:r>
            <a:r>
              <a:rPr lang="ka-GE" sz="1200" dirty="0">
                <a:solidFill>
                  <a:schemeClr val="tx2"/>
                </a:solidFill>
              </a:rPr>
              <a:t>, </a:t>
            </a:r>
            <a:r>
              <a:rPr lang="ka-GE" sz="1200" dirty="0" smtClean="0">
                <a:solidFill>
                  <a:schemeClr val="tx2"/>
                </a:solidFill>
              </a:rPr>
              <a:t> </a:t>
            </a:r>
            <a:r>
              <a:rPr lang="ka-GE" sz="1200" dirty="0">
                <a:solidFill>
                  <a:schemeClr val="tx2"/>
                </a:solidFill>
              </a:rPr>
              <a:t>ზედამხედველობას ახორციელებენ საკრებულოს მიერ მიღებული გადაწყვეტილებებისა და სხვადასხვა </a:t>
            </a:r>
            <a:r>
              <a:rPr lang="ka-GE" sz="1200" dirty="0" smtClean="0">
                <a:solidFill>
                  <a:schemeClr val="tx2"/>
                </a:solidFill>
              </a:rPr>
              <a:t>ინფრასტურქტურული </a:t>
            </a:r>
            <a:r>
              <a:rPr lang="ka-GE" sz="1200" dirty="0">
                <a:solidFill>
                  <a:schemeClr val="tx2"/>
                </a:solidFill>
              </a:rPr>
              <a:t>პროექტების დროულ და  ხარისხიან </a:t>
            </a:r>
            <a:r>
              <a:rPr lang="ka-GE" sz="1200" dirty="0" smtClean="0">
                <a:solidFill>
                  <a:schemeClr val="tx2"/>
                </a:solidFill>
              </a:rPr>
              <a:t>შესრულებაზე. აქტიურად   ერთვებიან მოსახლეობის  ყოფითი  პრობლემების მოგვარებაში. ამასთანავე მნიშვნელოვნად დაიხვეწა საკრებულოს წევრებისა და თანამდებობის პირების მიერ  მოქალაქეთა მიღების </a:t>
            </a:r>
            <a:r>
              <a:rPr lang="ka-GE" sz="1200" dirty="0" smtClean="0">
                <a:solidFill>
                  <a:schemeClr val="tx2"/>
                </a:solidFill>
              </a:rPr>
              <a:t>პრაქტიკა</a:t>
            </a:r>
            <a:r>
              <a:rPr lang="ka-GE" sz="1200" dirty="0" smtClean="0">
                <a:solidFill>
                  <a:schemeClr val="tx2"/>
                </a:solidFill>
              </a:rPr>
              <a:t>. საკრებულოს წევრებს  აქვთ ყოველდღიური მიღება ქუთაისის საკრებულოში და ასევე ყოველკვირეული, ადმინისტრაციულ ერთეულებში მოქალაქეების მიღებისათვის გამოყოფილი განსაღვრული  დრო, რის შესახებაც მოსახლეობა ინფორმირებულია. </a:t>
            </a:r>
            <a:r>
              <a:rPr lang="ka-GE" sz="1200" dirty="0">
                <a:solidFill>
                  <a:schemeClr val="tx2"/>
                </a:solidFill>
              </a:rPr>
              <a:t>	</a:t>
            </a:r>
            <a:endParaRPr lang="ka-GE" sz="1200" dirty="0" smtClean="0">
              <a:solidFill>
                <a:schemeClr val="tx2"/>
              </a:solidFill>
            </a:endParaRPr>
          </a:p>
          <a:p>
            <a:pPr algn="just">
              <a:lnSpc>
                <a:spcPct val="160000"/>
              </a:lnSpc>
              <a:buNone/>
            </a:pPr>
            <a:r>
              <a:rPr lang="ka-GE" sz="1200" dirty="0">
                <a:solidFill>
                  <a:schemeClr val="tx2"/>
                </a:solidFill>
              </a:rPr>
              <a:t> </a:t>
            </a:r>
            <a:r>
              <a:rPr lang="ka-GE" sz="1200" dirty="0" smtClean="0">
                <a:solidFill>
                  <a:schemeClr val="tx2"/>
                </a:solidFill>
              </a:rPr>
              <a:t>                   პირადად მე, რეგულარულად ვხვდები მათ კვირის ნებისმიერ დღეს. თუმცა ოფიციალურად გამოყოფილი მაქვს ყოველი კვირის სამშაბათი, საანგარიშო პერიოდში სულ საკრებულოში დაშვებულია 1180 საშვი, აქედან  ჩემთან მიღებაზე იმყოფებოდა 127 მოქალაქე, რომელთა უმრავლესი ნაწილი სოციალურად დაუცველია და მათ მიერ დასმული საკითხები ძირითადად შეეხება სხვადასხვა დახმარების მიღებას. არცერთი მათგანის თხოვნა არ დარჩენილა ყურადღების გარეშე, თითოეული კანონით დაცულ ვადებში იქნება </a:t>
            </a:r>
            <a:r>
              <a:rPr lang="ka-GE" sz="1200" dirty="0" smtClean="0">
                <a:solidFill>
                  <a:schemeClr val="tx2"/>
                </a:solidFill>
              </a:rPr>
              <a:t>განხილული</a:t>
            </a:r>
            <a:r>
              <a:rPr lang="ka-GE" sz="1200" dirty="0" smtClean="0">
                <a:solidFill>
                  <a:schemeClr val="tx2"/>
                </a:solidFill>
              </a:rPr>
              <a:t>.</a:t>
            </a:r>
          </a:p>
          <a:p>
            <a:pPr algn="just">
              <a:lnSpc>
                <a:spcPct val="160000"/>
              </a:lnSpc>
              <a:buNone/>
            </a:pPr>
            <a:r>
              <a:rPr lang="ka-GE" sz="1200" dirty="0" smtClean="0">
                <a:solidFill>
                  <a:schemeClr val="tx2"/>
                </a:solidFill>
              </a:rPr>
              <a:t>	      საკრებულოს წევრების მიერ, მოქალაქეებთან გარდა ყოველდღიური შეხვედრებისა  მნიშვნელოვანი ყურადღება ექცევა ამომრჩევლებისათვის ანგარიშის წარდგენას. გაწეული საქმიანობის შესახებ, ამომრჩევლებთან ანგარიშის წარდგენისას, მნიშვნელობა ენიჭება ყველა იმ პროცედურის დაცვას , რომელიც ჩვენს მიერვე იქნა </a:t>
            </a:r>
            <a:r>
              <a:rPr lang="ka-GE" sz="1200" dirty="0" smtClean="0">
                <a:solidFill>
                  <a:schemeClr val="tx2"/>
                </a:solidFill>
              </a:rPr>
              <a:t>მიღებული </a:t>
            </a:r>
            <a:r>
              <a:rPr lang="ka-GE" sz="1200" dirty="0" smtClean="0">
                <a:solidFill>
                  <a:schemeClr val="tx2"/>
                </a:solidFill>
              </a:rPr>
              <a:t>მეტი გამჭვირვალობისა და საკრებულოს წევრების ამომრჩევლებთან შეხვედრების მაღალ ორგანიზაციულ დონეზე ჩასატარებლად.</a:t>
            </a:r>
            <a:endParaRPr lang="ru-RU" sz="1200" dirty="0">
              <a:solidFill>
                <a:schemeClr val="tx2"/>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0"/>
            <a:ext cx="6172200" cy="323528"/>
          </a:xfrm>
        </p:spPr>
        <p:style>
          <a:lnRef idx="3">
            <a:schemeClr val="lt1"/>
          </a:lnRef>
          <a:fillRef idx="1">
            <a:schemeClr val="accent4"/>
          </a:fillRef>
          <a:effectRef idx="1">
            <a:schemeClr val="accent4"/>
          </a:effectRef>
          <a:fontRef idx="minor">
            <a:schemeClr val="lt1"/>
          </a:fontRef>
        </p:style>
        <p:txBody>
          <a:bodyPr>
            <a:noAutofit/>
          </a:bodyPr>
          <a:lstStyle/>
          <a:p>
            <a:r>
              <a:rPr lang="ka-GE" sz="1050" dirty="0">
                <a:solidFill>
                  <a:schemeClr val="bg2"/>
                </a:solidFill>
              </a:rPr>
              <a:t>ქალაქ ქუთაისის მუნიციპალიტეტის საკრებულოს თავმჯდომარის ანგარიში</a:t>
            </a:r>
            <a:br>
              <a:rPr lang="ka-GE" sz="1050" dirty="0">
                <a:solidFill>
                  <a:schemeClr val="bg2"/>
                </a:solidFill>
              </a:rPr>
            </a:br>
            <a:r>
              <a:rPr lang="ka-GE" sz="1050" dirty="0">
                <a:solidFill>
                  <a:schemeClr val="bg2"/>
                </a:solidFill>
              </a:rPr>
              <a:t>01.01.2019-31.10.2019</a:t>
            </a:r>
            <a:endParaRPr lang="en-US" sz="1050" dirty="0">
              <a:solidFill>
                <a:srgbClr val="0070C0"/>
              </a:solidFill>
            </a:endParaRPr>
          </a:p>
        </p:txBody>
      </p:sp>
      <p:sp>
        <p:nvSpPr>
          <p:cNvPr id="3" name="Content Placeholder 2"/>
          <p:cNvSpPr>
            <a:spLocks noGrp="1"/>
          </p:cNvSpPr>
          <p:nvPr>
            <p:ph idx="1"/>
          </p:nvPr>
        </p:nvSpPr>
        <p:spPr>
          <a:xfrm>
            <a:off x="342900" y="395536"/>
            <a:ext cx="6172200" cy="8496943"/>
          </a:xfrm>
        </p:spPr>
        <p:txBody>
          <a:bodyPr>
            <a:normAutofit fontScale="55000" lnSpcReduction="20000"/>
          </a:bodyPr>
          <a:lstStyle/>
          <a:p>
            <a:pPr marL="0" indent="0">
              <a:buNone/>
            </a:pPr>
            <a:r>
              <a:rPr lang="ka-GE" sz="2200" dirty="0" smtClean="0">
                <a:solidFill>
                  <a:schemeClr val="tx2"/>
                </a:solidFill>
              </a:rPr>
              <a:t>               მხარდაჭერილი პროექტები</a:t>
            </a:r>
          </a:p>
          <a:p>
            <a:pPr marL="0" indent="0" algn="just">
              <a:lnSpc>
                <a:spcPct val="170000"/>
              </a:lnSpc>
              <a:buNone/>
            </a:pPr>
            <a:r>
              <a:rPr lang="ka-GE" sz="1600" dirty="0" smtClean="0">
                <a:solidFill>
                  <a:schemeClr val="tx2"/>
                </a:solidFill>
              </a:rPr>
              <a:t>          </a:t>
            </a:r>
            <a:r>
              <a:rPr lang="ka-GE" sz="1800" dirty="0" smtClean="0">
                <a:solidFill>
                  <a:schemeClr val="tx2"/>
                </a:solidFill>
              </a:rPr>
              <a:t>მინდა ყურადღება გავამახვილო საკრებულოს სხდომებზე მხარდაჭერილ რამოდენიმე პროექტზე, რომლებსაც  საციცოხლო მნიშვნელობა აქვს ჩვენი ქალაქის განვითარებისა და </a:t>
            </a:r>
            <a:r>
              <a:rPr lang="ka-GE" sz="1800" dirty="0" smtClean="0">
                <a:solidFill>
                  <a:schemeClr val="tx2"/>
                </a:solidFill>
              </a:rPr>
              <a:t>კეთილდღეობისათვის</a:t>
            </a:r>
            <a:r>
              <a:rPr lang="ka-GE" sz="1800" dirty="0" smtClean="0">
                <a:solidFill>
                  <a:schemeClr val="tx2"/>
                </a:solidFill>
              </a:rPr>
              <a:t>.</a:t>
            </a:r>
          </a:p>
          <a:p>
            <a:pPr marL="0" indent="0" algn="just">
              <a:buNone/>
            </a:pPr>
            <a:endParaRPr lang="ka-GE" sz="1800" dirty="0" smtClean="0">
              <a:solidFill>
                <a:schemeClr val="tx2"/>
              </a:solidFill>
            </a:endParaRPr>
          </a:p>
          <a:p>
            <a:pPr algn="ctr">
              <a:buFont typeface="Wingdings" panose="05000000000000000000" pitchFamily="2" charset="2"/>
              <a:buChar char="ü"/>
            </a:pPr>
            <a:r>
              <a:rPr lang="ka-GE" sz="2200" dirty="0">
                <a:solidFill>
                  <a:schemeClr val="tx2"/>
                </a:solidFill>
              </a:rPr>
              <a:t>ქუთაისის საერთაშორისო </a:t>
            </a:r>
            <a:r>
              <a:rPr lang="ka-GE" sz="2200" dirty="0" smtClean="0">
                <a:solidFill>
                  <a:schemeClr val="tx2"/>
                </a:solidFill>
              </a:rPr>
              <a:t>უნივერსიტეტი</a:t>
            </a:r>
            <a:endParaRPr lang="ka-GE" sz="2200" b="1" dirty="0" smtClean="0">
              <a:solidFill>
                <a:schemeClr val="tx2"/>
              </a:solidFill>
            </a:endParaRPr>
          </a:p>
          <a:p>
            <a:pPr marL="0" indent="0" algn="just">
              <a:lnSpc>
                <a:spcPct val="170000"/>
              </a:lnSpc>
              <a:buNone/>
            </a:pPr>
            <a:r>
              <a:rPr lang="ka-GE" sz="1800" dirty="0" smtClean="0">
                <a:solidFill>
                  <a:schemeClr val="tx2"/>
                </a:solidFill>
              </a:rPr>
              <a:t>              ქუთაისის საერთაშორისო ტექნოლოგიური უნივერსიტეტის მშენებლობა მისი მრავალფუნქციონირებიდან და მაღალბიუჯეტიანი ინვესტიციიდან გამომდინარე ეს არის ყველაზე დიდი თუ არა, ერთ-ერთი ყველაზე დიდი პროექტი მაინც.  ქუთაისის საერთაშორისო უნივერსიტეტი იქნება სამეცნიერო და სასწავლო სერვისების წამყვანი პროვაიდერი, სადაც სწავლის ხარისხი აღიარებული იქნება საერთაშორისო დონეზე. უნივერსიტეტი თანამედროვე ინფრასტრუქტურითა და ტექნოლოგიებით იქნება აღჭურვილი სადაც საგანმანათლებლო პროცეს წარუძღვებიან, როგორც ადგილობრივი ასევე უცხოეთდან მოწვეული პერსონალი. უნივერსიტეტის  ფუნქციონირება ქუთაისისათვის იქნება:</a:t>
            </a:r>
          </a:p>
          <a:p>
            <a:pPr marL="0" indent="0" algn="just">
              <a:buNone/>
            </a:pPr>
            <a:endParaRPr lang="ka-GE" sz="1800" dirty="0" smtClean="0">
              <a:solidFill>
                <a:schemeClr val="tx2"/>
              </a:solidFill>
            </a:endParaRPr>
          </a:p>
          <a:p>
            <a:pPr algn="just">
              <a:lnSpc>
                <a:spcPct val="170000"/>
              </a:lnSpc>
              <a:buFont typeface="Wingdings" panose="05000000000000000000" pitchFamily="2" charset="2"/>
              <a:buChar char="Ø"/>
            </a:pPr>
            <a:r>
              <a:rPr lang="ka-GE" sz="1800" dirty="0" smtClean="0">
                <a:solidFill>
                  <a:schemeClr val="tx2"/>
                </a:solidFill>
              </a:rPr>
              <a:t>ქუთაისისათვის ისტორიული მისიის,  საგანმანათლებლო ფუნქციის  დაბრუნება;</a:t>
            </a:r>
          </a:p>
          <a:p>
            <a:pPr algn="just">
              <a:lnSpc>
                <a:spcPct val="170000"/>
              </a:lnSpc>
              <a:buFont typeface="Wingdings" panose="05000000000000000000" pitchFamily="2" charset="2"/>
              <a:buChar char="Ø"/>
            </a:pPr>
            <a:r>
              <a:rPr lang="ka-GE" sz="1800" dirty="0" smtClean="0">
                <a:solidFill>
                  <a:schemeClr val="tx2"/>
                </a:solidFill>
              </a:rPr>
              <a:t>ჭკვიანი კადრების გადინების შეჩერება;</a:t>
            </a:r>
          </a:p>
          <a:p>
            <a:pPr algn="just">
              <a:lnSpc>
                <a:spcPct val="170000"/>
              </a:lnSpc>
              <a:buFont typeface="Wingdings" panose="05000000000000000000" pitchFamily="2" charset="2"/>
              <a:buChar char="Ø"/>
            </a:pPr>
            <a:r>
              <a:rPr lang="ka-GE" sz="1800" dirty="0" smtClean="0">
                <a:solidFill>
                  <a:schemeClr val="tx2"/>
                </a:solidFill>
              </a:rPr>
              <a:t>მომავლის პროფესიების დაუფლების შესაძლებლობა, რომელზედაც მოთხოვნა სწრაფი ტემპით იზრდება;</a:t>
            </a:r>
          </a:p>
          <a:p>
            <a:pPr algn="just">
              <a:lnSpc>
                <a:spcPct val="170000"/>
              </a:lnSpc>
              <a:buFont typeface="Wingdings" panose="05000000000000000000" pitchFamily="2" charset="2"/>
              <a:buChar char="Ø"/>
            </a:pPr>
            <a:r>
              <a:rPr lang="ka-GE" sz="1800" dirty="0" smtClean="0">
                <a:solidFill>
                  <a:schemeClr val="tx2"/>
                </a:solidFill>
              </a:rPr>
              <a:t>სატრაანსპორტო სისტემის განვითარება;</a:t>
            </a:r>
          </a:p>
          <a:p>
            <a:pPr algn="just">
              <a:lnSpc>
                <a:spcPct val="170000"/>
              </a:lnSpc>
              <a:buFont typeface="Wingdings" panose="05000000000000000000" pitchFamily="2" charset="2"/>
              <a:buChar char="Ø"/>
            </a:pPr>
            <a:r>
              <a:rPr lang="ka-GE" sz="1800" dirty="0" smtClean="0">
                <a:solidFill>
                  <a:schemeClr val="tx2"/>
                </a:solidFill>
              </a:rPr>
              <a:t>სასტუმროების ბიზნესის ხელშეწყობა;</a:t>
            </a:r>
          </a:p>
          <a:p>
            <a:pPr algn="just">
              <a:lnSpc>
                <a:spcPct val="170000"/>
              </a:lnSpc>
              <a:buFont typeface="Wingdings" panose="05000000000000000000" pitchFamily="2" charset="2"/>
              <a:buChar char="Ø"/>
            </a:pPr>
            <a:r>
              <a:rPr lang="ka-GE" sz="1800" dirty="0" smtClean="0">
                <a:solidFill>
                  <a:schemeClr val="tx2"/>
                </a:solidFill>
              </a:rPr>
              <a:t>კვების მრეწველობის განვითარება;</a:t>
            </a:r>
          </a:p>
          <a:p>
            <a:pPr algn="just">
              <a:lnSpc>
                <a:spcPct val="170000"/>
              </a:lnSpc>
              <a:buFont typeface="Wingdings" panose="05000000000000000000" pitchFamily="2" charset="2"/>
              <a:buChar char="Ø"/>
            </a:pPr>
            <a:r>
              <a:rPr lang="ka-GE" sz="1800" dirty="0" smtClean="0">
                <a:solidFill>
                  <a:schemeClr val="tx2"/>
                </a:solidFill>
              </a:rPr>
              <a:t>საუშაო ადგილების გაზრდა ;</a:t>
            </a:r>
          </a:p>
          <a:p>
            <a:pPr marL="0" indent="0" algn="just">
              <a:lnSpc>
                <a:spcPct val="170000"/>
              </a:lnSpc>
              <a:buNone/>
            </a:pPr>
            <a:r>
              <a:rPr lang="ka-GE" sz="1600" dirty="0">
                <a:solidFill>
                  <a:schemeClr val="tx2"/>
                </a:solidFill>
              </a:rPr>
              <a:t>	</a:t>
            </a:r>
            <a:r>
              <a:rPr lang="ka-GE" sz="1800" dirty="0" smtClean="0">
                <a:solidFill>
                  <a:schemeClr val="tx2"/>
                </a:solidFill>
              </a:rPr>
              <a:t>  ამჟამად მშენებლობაზე დასაქმებულია ასეულობით ადამიანი, მაგრამ როდესაც უნივერსიტეტი ფუნქციონირებას დაიწყებს აკადემიურ და მმართველობით ადმინისტრაციულ პოზიციაზე დასაქმების დიდი შანსი მიეცემათ ადგილობრივ მოსახლეობას.</a:t>
            </a:r>
          </a:p>
          <a:p>
            <a:pPr marL="0" indent="0" algn="just">
              <a:lnSpc>
                <a:spcPct val="170000"/>
              </a:lnSpc>
              <a:buNone/>
            </a:pPr>
            <a:r>
              <a:rPr lang="ka-GE" sz="1800" dirty="0" smtClean="0">
                <a:solidFill>
                  <a:schemeClr val="tx2"/>
                </a:solidFill>
              </a:rPr>
              <a:t>           ეს იქნება ქალაქი ქალაქში, რომლის არსებობა აუცილებლად მისცემს ბიძგს ზემოჩამოთვლილი სფეროების განვითარებას.</a:t>
            </a:r>
          </a:p>
          <a:p>
            <a:pPr algn="just">
              <a:lnSpc>
                <a:spcPct val="170000"/>
              </a:lnSpc>
              <a:buFont typeface="Wingdings" panose="05000000000000000000" pitchFamily="2" charset="2"/>
              <a:buChar char="ü"/>
            </a:pPr>
            <a:r>
              <a:rPr lang="ka-GE" sz="2200" b="1" dirty="0">
                <a:solidFill>
                  <a:schemeClr val="tx2"/>
                </a:solidFill>
              </a:rPr>
              <a:t>	</a:t>
            </a:r>
            <a:r>
              <a:rPr lang="ka-GE" sz="2200" b="1" dirty="0" smtClean="0">
                <a:solidFill>
                  <a:schemeClr val="tx2"/>
                </a:solidFill>
              </a:rPr>
              <a:t>მზის პანელების მწარმოებელი ქარხანა-----</a:t>
            </a:r>
            <a:r>
              <a:rPr lang="ka-GE" sz="1800" dirty="0" smtClean="0">
                <a:solidFill>
                  <a:schemeClr val="tx2"/>
                </a:solidFill>
              </a:rPr>
              <a:t>ქარხანაში 300 ადამინი დასაქმდება, რომლის პროდუქცია ევროპის ბაზარზე და ახლო აღმოსავლეთში გავა.</a:t>
            </a:r>
          </a:p>
          <a:p>
            <a:pPr marL="0" indent="0" algn="just">
              <a:buNone/>
            </a:pPr>
            <a:endParaRPr lang="ka-GE" sz="1800" dirty="0" smtClean="0">
              <a:solidFill>
                <a:schemeClr val="tx2"/>
              </a:solidFill>
            </a:endParaRPr>
          </a:p>
          <a:p>
            <a:pPr algn="just">
              <a:lnSpc>
                <a:spcPct val="170000"/>
              </a:lnSpc>
              <a:buFont typeface="Wingdings" panose="05000000000000000000" pitchFamily="2" charset="2"/>
              <a:buChar char="ü"/>
            </a:pPr>
            <a:r>
              <a:rPr lang="ka-GE" sz="2200" b="1" dirty="0" smtClean="0">
                <a:solidFill>
                  <a:schemeClr val="tx2"/>
                </a:solidFill>
              </a:rPr>
              <a:t>ელექტრომობილების წარმოების ქარხანა----</a:t>
            </a:r>
            <a:r>
              <a:rPr lang="ka-GE" sz="1800" dirty="0" smtClean="0">
                <a:solidFill>
                  <a:schemeClr val="tx2"/>
                </a:solidFill>
              </a:rPr>
              <a:t>საკრებულოს მიერ საავტომობილო წარმოების ქარხნის განაშენიანების გეგმის პროექტის დამტკიცების შემდეგ, ახალი საავტომობილო ქარხნის მშენებლობა დაიწყო, რომელსაც ხელშეკრულებაში ვალდებულებად უწერია ადგილობრივი კადრის დასაქმება, საწარმოს სრულად დატვირთვის შემდეგ ინდუსტრიულ კომპლექსში დასაქმებულთა რაოდენობა 3000-ს მიაღწევს.</a:t>
            </a:r>
          </a:p>
          <a:p>
            <a:pPr marL="0" indent="0" algn="just">
              <a:lnSpc>
                <a:spcPct val="170000"/>
              </a:lnSpc>
              <a:buNone/>
            </a:pPr>
            <a:r>
              <a:rPr lang="ka-GE" sz="1800" dirty="0" smtClean="0">
                <a:solidFill>
                  <a:schemeClr val="tx2"/>
                </a:solidFill>
              </a:rPr>
              <a:t>	</a:t>
            </a:r>
          </a:p>
          <a:p>
            <a:pPr algn="ctr">
              <a:buFont typeface="Wingdings" panose="05000000000000000000" pitchFamily="2" charset="2"/>
              <a:buChar char="v"/>
            </a:pPr>
            <a:endParaRPr lang="ka-GE" sz="1800" dirty="0" smtClean="0">
              <a:solidFill>
                <a:schemeClr val="tx2"/>
              </a:solidFill>
            </a:endParaRPr>
          </a:p>
          <a:p>
            <a:pPr marL="0" indent="0" algn="just">
              <a:buNone/>
            </a:pPr>
            <a:endParaRPr lang="ka-GE" sz="1800" dirty="0" smtClean="0">
              <a:solidFill>
                <a:schemeClr val="tx2"/>
              </a:solidFill>
            </a:endParaRPr>
          </a:p>
          <a:p>
            <a:pPr marL="0" indent="0" algn="just">
              <a:buNone/>
            </a:pPr>
            <a:endParaRPr lang="ka-GE" sz="1800" dirty="0">
              <a:solidFill>
                <a:schemeClr val="tx2"/>
              </a:solidFill>
            </a:endParaRPr>
          </a:p>
          <a:p>
            <a:pPr marL="0" indent="0">
              <a:buNone/>
            </a:pPr>
            <a:endParaRPr lang="en-US" sz="1800" dirty="0">
              <a:solidFill>
                <a:schemeClr val="accent1"/>
              </a:solidFill>
            </a:endParaRPr>
          </a:p>
        </p:txBody>
      </p:sp>
    </p:spTree>
    <p:extLst>
      <p:ext uri="{BB962C8B-B14F-4D97-AF65-F5344CB8AC3E}">
        <p14:creationId xmlns:p14="http://schemas.microsoft.com/office/powerpoint/2010/main" val="1655065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419602"/>
          </a:xfrm>
          <a:solidFill>
            <a:srgbClr val="7030A0"/>
          </a:solidFill>
        </p:spPr>
        <p:txBody>
          <a:bodyPr>
            <a:normAutofit/>
          </a:bodyPr>
          <a:lstStyle/>
          <a:p>
            <a:r>
              <a:rPr lang="ka-GE" sz="1000" dirty="0">
                <a:solidFill>
                  <a:schemeClr val="bg2"/>
                </a:solidFill>
              </a:rPr>
              <a:t>ქალაქ ქუთაისის მუნიციპალიტეტის საკრებულოს თავმჯდომარის ანგარიში</a:t>
            </a:r>
            <a:br>
              <a:rPr lang="ka-GE" sz="1000" dirty="0">
                <a:solidFill>
                  <a:schemeClr val="bg2"/>
                </a:solidFill>
              </a:rPr>
            </a:br>
            <a:r>
              <a:rPr lang="ka-GE" sz="1000" dirty="0">
                <a:solidFill>
                  <a:schemeClr val="bg2"/>
                </a:solidFill>
              </a:rPr>
              <a:t>01.01.2019-31.10.2019</a:t>
            </a:r>
            <a:endParaRPr lang="ru-RU" sz="1000" dirty="0"/>
          </a:p>
        </p:txBody>
      </p:sp>
      <p:sp>
        <p:nvSpPr>
          <p:cNvPr id="3" name="Content Placeholder 2"/>
          <p:cNvSpPr>
            <a:spLocks noGrp="1"/>
          </p:cNvSpPr>
          <p:nvPr>
            <p:ph idx="1"/>
          </p:nvPr>
        </p:nvSpPr>
        <p:spPr>
          <a:xfrm>
            <a:off x="714356" y="928662"/>
            <a:ext cx="5715040" cy="7572427"/>
          </a:xfrm>
        </p:spPr>
        <p:txBody>
          <a:bodyPr>
            <a:normAutofit/>
          </a:bodyPr>
          <a:lstStyle/>
          <a:p>
            <a:pPr>
              <a:buNone/>
            </a:pPr>
            <a:r>
              <a:rPr lang="ka-GE" sz="2000" dirty="0" smtClean="0">
                <a:solidFill>
                  <a:schemeClr val="tx2"/>
                </a:solidFill>
              </a:rPr>
              <a:t>საჯარო ინფორმაცია</a:t>
            </a:r>
          </a:p>
          <a:p>
            <a:pPr algn="just">
              <a:lnSpc>
                <a:spcPct val="150000"/>
              </a:lnSpc>
              <a:buNone/>
            </a:pPr>
            <a:r>
              <a:rPr lang="ka-GE" sz="1200" dirty="0" smtClean="0">
                <a:solidFill>
                  <a:schemeClr val="tx2"/>
                </a:solidFill>
              </a:rPr>
              <a:t>		საანგარიშო პერიოდში საჯარო ინფორმაციის გაცემის შესახებ შემოვიდა  -------------------------მოთხოვნა.</a:t>
            </a:r>
          </a:p>
          <a:p>
            <a:pPr algn="just">
              <a:lnSpc>
                <a:spcPct val="150000"/>
              </a:lnSpc>
              <a:buNone/>
            </a:pPr>
            <a:r>
              <a:rPr lang="ka-GE" sz="1200" dirty="0" smtClean="0">
                <a:solidFill>
                  <a:schemeClr val="tx2"/>
                </a:solidFill>
              </a:rPr>
              <a:t>		 ყველა მოთხოვნაზე პასუხი  გაცემულია კანონით დადგენილი ვადების  დაცვით.	</a:t>
            </a:r>
          </a:p>
          <a:p>
            <a:pPr algn="just">
              <a:lnSpc>
                <a:spcPct val="150000"/>
              </a:lnSpc>
              <a:buFont typeface="Wingdings" pitchFamily="2" charset="2"/>
              <a:buChar char="Ø"/>
            </a:pPr>
            <a:r>
              <a:rPr lang="ka-GE" sz="1200" dirty="0" smtClean="0">
                <a:solidFill>
                  <a:schemeClr val="tx2"/>
                </a:solidFill>
              </a:rPr>
              <a:t>არ დაფიქსირებულა  ვადაგადაცილების არცერთი ფაქტი;</a:t>
            </a:r>
          </a:p>
          <a:p>
            <a:pPr algn="just">
              <a:lnSpc>
                <a:spcPct val="150000"/>
              </a:lnSpc>
              <a:buFont typeface="Wingdings" pitchFamily="2" charset="2"/>
              <a:buChar char="Ø"/>
            </a:pPr>
            <a:r>
              <a:rPr lang="ka-GE" sz="1200" dirty="0" smtClean="0">
                <a:solidFill>
                  <a:schemeClr val="tx2"/>
                </a:solidFill>
              </a:rPr>
              <a:t>არ ყოფილა საჯარო ინფორმაციაში შესწორების  შეტანის მოთხოვნა;</a:t>
            </a:r>
          </a:p>
          <a:p>
            <a:pPr algn="just">
              <a:lnSpc>
                <a:spcPct val="150000"/>
              </a:lnSpc>
              <a:buFont typeface="Wingdings" pitchFamily="2" charset="2"/>
              <a:buChar char="Ø"/>
            </a:pPr>
            <a:r>
              <a:rPr lang="ka-GE" sz="1200" dirty="0" smtClean="0">
                <a:solidFill>
                  <a:schemeClr val="tx2"/>
                </a:solidFill>
              </a:rPr>
              <a:t>არ დაფიქსირებულა  ინფორმაციის ხელმისაწვდომობის, ელექტრონული ფორმით მოძიებისა და პროაქტიულად გამოქვეყნების დარღვევის არცერთი ფაქტი.</a:t>
            </a:r>
          </a:p>
          <a:p>
            <a:pPr algn="just">
              <a:lnSpc>
                <a:spcPct val="150000"/>
              </a:lnSpc>
              <a:buFont typeface="Wingdings" pitchFamily="2" charset="2"/>
              <a:buChar char="Ø"/>
            </a:pPr>
            <a:r>
              <a:rPr lang="ka-GE" sz="1200" dirty="0" smtClean="0">
                <a:solidFill>
                  <a:schemeClr val="tx2"/>
                </a:solidFill>
              </a:rPr>
              <a:t>საანგარიშო პერიოდში, ქალაქ ქუთაისის მუნიციპალიტეტის საკრებულოს მიერ,  საკუთარი სხდომის დახურვის თაობაზე  გადაწყვეტილება მიღებული არ არის.</a:t>
            </a:r>
          </a:p>
          <a:p>
            <a:pPr algn="just">
              <a:lnSpc>
                <a:spcPct val="150000"/>
              </a:lnSpc>
              <a:buNone/>
            </a:pPr>
            <a:r>
              <a:rPr lang="ka-GE" sz="1200" dirty="0" smtClean="0">
                <a:solidFill>
                  <a:schemeClr val="tx2"/>
                </a:solidFill>
              </a:rPr>
              <a:t>	  	</a:t>
            </a:r>
            <a:endParaRPr lang="ru-RU" sz="1200" dirty="0">
              <a:solidFill>
                <a:schemeClr val="tx2"/>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348164"/>
          </a:xfrm>
          <a:solidFill>
            <a:srgbClr val="7030A0"/>
          </a:solidFill>
        </p:spPr>
        <p:txBody>
          <a:bodyPr>
            <a:noAutofit/>
          </a:bodyPr>
          <a:lstStyle/>
          <a:p>
            <a:r>
              <a:rPr lang="ka-GE" sz="1000" dirty="0">
                <a:solidFill>
                  <a:schemeClr val="bg2"/>
                </a:solidFill>
              </a:rPr>
              <a:t>ქალაქ ქუთაისის მუნიციპალიტეტის საკრებულოს თავმჯდომარის ანგარიში</a:t>
            </a:r>
            <a:br>
              <a:rPr lang="ka-GE" sz="1000" dirty="0">
                <a:solidFill>
                  <a:schemeClr val="bg2"/>
                </a:solidFill>
              </a:rPr>
            </a:br>
            <a:r>
              <a:rPr lang="ka-GE" sz="1000" dirty="0">
                <a:solidFill>
                  <a:schemeClr val="bg2"/>
                </a:solidFill>
              </a:rPr>
              <a:t>01.01.2019-31.10.2019</a:t>
            </a:r>
            <a:endParaRPr lang="ru-RU" sz="1000" dirty="0"/>
          </a:p>
        </p:txBody>
      </p:sp>
      <p:sp>
        <p:nvSpPr>
          <p:cNvPr id="3" name="Content Placeholder 2"/>
          <p:cNvSpPr>
            <a:spLocks noGrp="1"/>
          </p:cNvSpPr>
          <p:nvPr>
            <p:ph idx="1"/>
          </p:nvPr>
        </p:nvSpPr>
        <p:spPr>
          <a:xfrm>
            <a:off x="571480" y="857225"/>
            <a:ext cx="5857916" cy="7310994"/>
          </a:xfrm>
        </p:spPr>
        <p:txBody>
          <a:bodyPr>
            <a:normAutofit/>
          </a:bodyPr>
          <a:lstStyle/>
          <a:p>
            <a:pPr>
              <a:buNone/>
            </a:pPr>
            <a:endParaRPr lang="ka-GE" sz="2000" dirty="0" smtClean="0">
              <a:solidFill>
                <a:schemeClr val="tx2"/>
              </a:solidFill>
            </a:endParaRPr>
          </a:p>
          <a:p>
            <a:pPr>
              <a:buNone/>
            </a:pPr>
            <a:r>
              <a:rPr lang="ka-GE" sz="2000" dirty="0" smtClean="0">
                <a:solidFill>
                  <a:schemeClr val="tx2"/>
                </a:solidFill>
              </a:rPr>
              <a:t>მედია და სოც-ქსელები</a:t>
            </a:r>
          </a:p>
          <a:p>
            <a:pPr>
              <a:buNone/>
            </a:pPr>
            <a:endParaRPr lang="ka-GE" sz="2000" dirty="0" smtClean="0">
              <a:solidFill>
                <a:schemeClr val="tx2"/>
              </a:solidFill>
            </a:endParaRPr>
          </a:p>
          <a:p>
            <a:pPr algn="just">
              <a:lnSpc>
                <a:spcPct val="150000"/>
              </a:lnSpc>
              <a:buNone/>
            </a:pPr>
            <a:r>
              <a:rPr lang="ka-GE" sz="1200" dirty="0" smtClean="0">
                <a:solidFill>
                  <a:schemeClr val="tx2"/>
                </a:solidFill>
              </a:rPr>
              <a:t>		გამჭვირვალობისა და ღიაობის თვალსაზრისით უნდა აღინიშნოს ის მნივნელოვანი მიღწევები, რომელთა წინაშეც დგას საკრებულო.</a:t>
            </a:r>
          </a:p>
          <a:p>
            <a:pPr algn="just">
              <a:buNone/>
            </a:pPr>
            <a:endParaRPr lang="ka-GE" sz="1400" dirty="0" smtClean="0">
              <a:solidFill>
                <a:schemeClr val="tx2"/>
              </a:solidFill>
            </a:endParaRPr>
          </a:p>
          <a:p>
            <a:pPr algn="just">
              <a:lnSpc>
                <a:spcPct val="150000"/>
              </a:lnSpc>
              <a:buFont typeface="Wingdings" pitchFamily="2" charset="2"/>
              <a:buChar char="ü"/>
            </a:pPr>
            <a:r>
              <a:rPr lang="ka-GE" sz="1400" dirty="0" smtClean="0">
                <a:solidFill>
                  <a:schemeClr val="tx2"/>
                </a:solidFill>
              </a:rPr>
              <a:t>საკრებულოს სხდომების პირდაპირი ეთერით ტრანსლირება;</a:t>
            </a:r>
          </a:p>
          <a:p>
            <a:pPr algn="just">
              <a:lnSpc>
                <a:spcPct val="150000"/>
              </a:lnSpc>
              <a:buFont typeface="Wingdings" pitchFamily="2" charset="2"/>
              <a:buChar char="ü"/>
            </a:pPr>
            <a:r>
              <a:rPr lang="ka-GE" sz="1400" dirty="0" smtClean="0">
                <a:solidFill>
                  <a:schemeClr val="tx2"/>
                </a:solidFill>
              </a:rPr>
              <a:t>საკრებულოს სხდომების რადიო-ეთერით გადაცემა;</a:t>
            </a:r>
          </a:p>
          <a:p>
            <a:pPr algn="just">
              <a:lnSpc>
                <a:spcPct val="150000"/>
              </a:lnSpc>
              <a:buFont typeface="Wingdings" pitchFamily="2" charset="2"/>
              <a:buChar char="ü"/>
            </a:pPr>
            <a:r>
              <a:rPr lang="ka-GE" sz="1400" dirty="0" smtClean="0">
                <a:solidFill>
                  <a:schemeClr val="tx2"/>
                </a:solidFill>
              </a:rPr>
              <a:t>მუნიციპალიტეტის  აქტიური ოფიციალური ინტერნეტ გვერდი;</a:t>
            </a:r>
          </a:p>
          <a:p>
            <a:pPr algn="just">
              <a:lnSpc>
                <a:spcPct val="150000"/>
              </a:lnSpc>
              <a:buFont typeface="Wingdings" pitchFamily="2" charset="2"/>
              <a:buChar char="ü"/>
            </a:pPr>
            <a:r>
              <a:rPr lang="ka-GE" sz="1400" dirty="0" smtClean="0">
                <a:solidFill>
                  <a:schemeClr val="tx2"/>
                </a:solidFill>
              </a:rPr>
              <a:t>საკრებულოს ოფიციალური  ფეისბუქგვერდი;</a:t>
            </a:r>
          </a:p>
          <a:p>
            <a:pPr algn="just">
              <a:lnSpc>
                <a:spcPct val="150000"/>
              </a:lnSpc>
              <a:buFont typeface="Wingdings" pitchFamily="2" charset="2"/>
              <a:buChar char="ü"/>
            </a:pPr>
            <a:r>
              <a:rPr lang="ka-GE" sz="1400" dirty="0" smtClean="0">
                <a:solidFill>
                  <a:schemeClr val="tx2"/>
                </a:solidFill>
              </a:rPr>
              <a:t>საკრებულოს წევრების  შეხვედრა-ანგარიშები</a:t>
            </a:r>
          </a:p>
          <a:p>
            <a:pPr algn="just">
              <a:lnSpc>
                <a:spcPct val="150000"/>
              </a:lnSpc>
              <a:buFont typeface="Wingdings" pitchFamily="2" charset="2"/>
              <a:buChar char="ü"/>
            </a:pPr>
            <a:r>
              <a:rPr lang="ka-GE" sz="1400" dirty="0" smtClean="0">
                <a:solidFill>
                  <a:schemeClr val="tx2"/>
                </a:solidFill>
              </a:rPr>
              <a:t>არასამთავრობო ორგანიზაციებისა და ჟურნალისტების აქტიური მონაწილეობა.</a:t>
            </a:r>
          </a:p>
          <a:p>
            <a:pPr algn="just">
              <a:buFont typeface="Wingdings" pitchFamily="2" charset="2"/>
              <a:buChar char="ü"/>
            </a:pPr>
            <a:endParaRPr lang="ka-GE" sz="1400" dirty="0" smtClean="0">
              <a:solidFill>
                <a:schemeClr val="tx2"/>
              </a:solidFill>
            </a:endParaRPr>
          </a:p>
          <a:p>
            <a:pPr algn="just">
              <a:lnSpc>
                <a:spcPct val="150000"/>
              </a:lnSpc>
              <a:buNone/>
            </a:pPr>
            <a:r>
              <a:rPr lang="ka-GE" sz="1400" dirty="0" smtClean="0">
                <a:solidFill>
                  <a:schemeClr val="tx2"/>
                </a:solidFill>
              </a:rPr>
              <a:t>  		</a:t>
            </a:r>
            <a:r>
              <a:rPr lang="ka-GE" sz="1200" dirty="0" smtClean="0">
                <a:solidFill>
                  <a:schemeClr val="tx2"/>
                </a:solidFill>
              </a:rPr>
              <a:t> განსაკუთრებულ ინტერესს იწვევს სოციალურ ქსელში განთავსებული  ინფორმაციები, რომლებიც ეხება  საკრებულოს სხდომებს, ინფრასტრუქტურული პროექტების მინდინარეობას, მოსახლეობასთან შეხვედრებს, სოციალური პროგრამების განხორციელებას, საკრებულოს წევრების   საქმიანობას.</a:t>
            </a:r>
            <a:endParaRPr lang="ru-RU" sz="1200" dirty="0">
              <a:solidFill>
                <a:schemeClr val="tx2"/>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8" y="142844"/>
            <a:ext cx="6172200" cy="285752"/>
          </a:xfrm>
          <a:solidFill>
            <a:srgbClr val="7030A0"/>
          </a:solidFill>
        </p:spPr>
        <p:txBody>
          <a:bodyPr>
            <a:noAutofit/>
          </a:bodyPr>
          <a:lstStyle/>
          <a:p>
            <a:r>
              <a:rPr lang="ka-GE" sz="1000" dirty="0" smtClean="0">
                <a:solidFill>
                  <a:schemeClr val="bg2"/>
                </a:solidFill>
              </a:rPr>
              <a:t>ქალაქ ქუთაისის მუნიციპალიტეტის საკრებულოს თავმჯდომარის ანგარიში</a:t>
            </a:r>
            <a:br>
              <a:rPr lang="ka-GE" sz="1000" dirty="0" smtClean="0">
                <a:solidFill>
                  <a:schemeClr val="bg2"/>
                </a:solidFill>
              </a:rPr>
            </a:br>
            <a:r>
              <a:rPr lang="ka-GE" sz="1000" dirty="0" smtClean="0">
                <a:solidFill>
                  <a:schemeClr val="bg2"/>
                </a:solidFill>
              </a:rPr>
              <a:t>01.01.2019-31.10.2019</a:t>
            </a:r>
            <a:endParaRPr lang="ru-RU" sz="1000" dirty="0"/>
          </a:p>
        </p:txBody>
      </p:sp>
      <p:sp>
        <p:nvSpPr>
          <p:cNvPr id="3" name="Content Placeholder 2"/>
          <p:cNvSpPr>
            <a:spLocks noGrp="1"/>
          </p:cNvSpPr>
          <p:nvPr>
            <p:ph idx="1"/>
          </p:nvPr>
        </p:nvSpPr>
        <p:spPr>
          <a:xfrm>
            <a:off x="-13898" y="414949"/>
            <a:ext cx="6572296" cy="8421516"/>
          </a:xfrm>
        </p:spPr>
        <p:txBody>
          <a:bodyPr>
            <a:noAutofit/>
          </a:bodyPr>
          <a:lstStyle/>
          <a:p>
            <a:pPr>
              <a:lnSpc>
                <a:spcPct val="150000"/>
              </a:lnSpc>
              <a:buNone/>
            </a:pPr>
            <a:r>
              <a:rPr lang="ka-GE" sz="1200" dirty="0" smtClean="0">
                <a:solidFill>
                  <a:schemeClr val="tx2"/>
                </a:solidFill>
              </a:rPr>
              <a:t>		საკრებულოს აპარატი</a:t>
            </a:r>
          </a:p>
          <a:p>
            <a:pPr marL="0" indent="0" algn="just">
              <a:lnSpc>
                <a:spcPct val="150000"/>
              </a:lnSpc>
              <a:buNone/>
            </a:pPr>
            <a:r>
              <a:rPr lang="ka-GE" sz="1200" dirty="0">
                <a:solidFill>
                  <a:schemeClr val="tx2"/>
                </a:solidFill>
              </a:rPr>
              <a:t> </a:t>
            </a:r>
            <a:r>
              <a:rPr lang="ka-GE" sz="1200" dirty="0" smtClean="0">
                <a:solidFill>
                  <a:schemeClr val="tx2"/>
                </a:solidFill>
              </a:rPr>
              <a:t>      საკრებულოს  გამართულ საქმიანობას და საკრებულოს წევრების უფლებამოსილების განხორციელებაში ხელშეწყობას უზრუნველყოფს საკრებულოს აპარატი.</a:t>
            </a:r>
          </a:p>
          <a:p>
            <a:pPr algn="just">
              <a:lnSpc>
                <a:spcPct val="150000"/>
              </a:lnSpc>
              <a:buFont typeface="Wingdings" pitchFamily="2" charset="2"/>
              <a:buChar char="Ø"/>
            </a:pPr>
            <a:r>
              <a:rPr lang="ka-GE" sz="1200" dirty="0" smtClean="0">
                <a:solidFill>
                  <a:schemeClr val="tx2"/>
                </a:solidFill>
              </a:rPr>
              <a:t>აპარატმა დროულად უზრუნველყო  სხვადასხვა ღონისძიებების მომზადება;</a:t>
            </a:r>
          </a:p>
          <a:p>
            <a:pPr algn="just">
              <a:lnSpc>
                <a:spcPct val="150000"/>
              </a:lnSpc>
              <a:buFont typeface="Wingdings" pitchFamily="2" charset="2"/>
              <a:buChar char="Ø"/>
            </a:pPr>
            <a:r>
              <a:rPr lang="ka-GE" sz="1200" dirty="0" smtClean="0">
                <a:solidFill>
                  <a:schemeClr val="tx2"/>
                </a:solidFill>
              </a:rPr>
              <a:t> საჯარო სამსახურის ბიუროს რეკომენდაციით, შემუშავდა  თითოეული თანამშრომლის სამუშაო აღწერილობა, რის საფუძველზეც ხდება აპარატში  დასაქმებულთა  შეფასება;</a:t>
            </a:r>
          </a:p>
          <a:p>
            <a:pPr algn="just">
              <a:lnSpc>
                <a:spcPct val="150000"/>
              </a:lnSpc>
              <a:buFont typeface="Wingdings" pitchFamily="2" charset="2"/>
              <a:buChar char="Ø"/>
            </a:pPr>
            <a:r>
              <a:rPr lang="ka-GE" sz="1200" dirty="0" smtClean="0">
                <a:solidFill>
                  <a:schemeClr val="tx2"/>
                </a:solidFill>
              </a:rPr>
              <a:t> ელექტრონულ საქმისწარმოების სისტემაში  შემოსული წერილები და კორესპონდენციები  აღრიცხულია სათანადო წესის დაცვითა ;</a:t>
            </a:r>
          </a:p>
          <a:p>
            <a:pPr algn="just">
              <a:lnSpc>
                <a:spcPct val="150000"/>
              </a:lnSpc>
              <a:buFont typeface="Wingdings" pitchFamily="2" charset="2"/>
              <a:buChar char="Ø"/>
            </a:pPr>
            <a:r>
              <a:rPr lang="ka-GE" sz="1200" dirty="0" smtClean="0">
                <a:solidFill>
                  <a:schemeClr val="tx2"/>
                </a:solidFill>
              </a:rPr>
              <a:t>დაცულია ინფორმაციის პროაქტიულად გამოქვეყნების ვალდებულება</a:t>
            </a:r>
            <a:r>
              <a:rPr lang="ka-GE" sz="1200" dirty="0">
                <a:solidFill>
                  <a:schemeClr val="tx2"/>
                </a:solidFill>
              </a:rPr>
              <a:t>;</a:t>
            </a:r>
            <a:endParaRPr lang="ka-GE" sz="1200" dirty="0" smtClean="0">
              <a:solidFill>
                <a:schemeClr val="tx2"/>
              </a:solidFill>
            </a:endParaRPr>
          </a:p>
          <a:p>
            <a:pPr algn="just">
              <a:lnSpc>
                <a:spcPct val="150000"/>
              </a:lnSpc>
              <a:buFont typeface="Wingdings" pitchFamily="2" charset="2"/>
              <a:buChar char="Ø"/>
            </a:pPr>
            <a:r>
              <a:rPr lang="ka-GE" sz="1200" dirty="0" smtClean="0">
                <a:solidFill>
                  <a:schemeClr val="tx2"/>
                </a:solidFill>
              </a:rPr>
              <a:t> საკრებულოსა და  ბიურო სხდომების მომზადება ხდება მაღალ ორგანიზაციულ დონეზე;</a:t>
            </a:r>
          </a:p>
          <a:p>
            <a:pPr algn="just">
              <a:lnSpc>
                <a:spcPct val="150000"/>
              </a:lnSpc>
              <a:buFont typeface="Wingdings" pitchFamily="2" charset="2"/>
              <a:buChar char="Ø"/>
            </a:pPr>
            <a:r>
              <a:rPr lang="ka-GE" sz="1200" dirty="0" smtClean="0">
                <a:solidFill>
                  <a:schemeClr val="tx2"/>
                </a:solidFill>
              </a:rPr>
              <a:t>ხდება სამართლებრივი აქტების პროექტების </a:t>
            </a:r>
            <a:r>
              <a:rPr lang="ka-GE" sz="1200" dirty="0" smtClean="0">
                <a:solidFill>
                  <a:schemeClr val="tx2"/>
                </a:solidFill>
              </a:rPr>
              <a:t>მაღალპროფესიულ </a:t>
            </a:r>
            <a:r>
              <a:rPr lang="ka-GE" sz="1200" dirty="0" smtClean="0">
                <a:solidFill>
                  <a:schemeClr val="tx2"/>
                </a:solidFill>
              </a:rPr>
              <a:t>დონეზე რედაქტირება;</a:t>
            </a:r>
          </a:p>
          <a:p>
            <a:pPr algn="just">
              <a:lnSpc>
                <a:spcPct val="150000"/>
              </a:lnSpc>
              <a:buFont typeface="Wingdings" pitchFamily="2" charset="2"/>
              <a:buChar char="Ø"/>
            </a:pPr>
            <a:r>
              <a:rPr lang="ka-GE" sz="1200" dirty="0" smtClean="0">
                <a:solidFill>
                  <a:schemeClr val="tx2"/>
                </a:solidFill>
              </a:rPr>
              <a:t>დაცულია აქტების გამოცემისა და პროაქტიულად გამოქვეყნების ნორმები;</a:t>
            </a:r>
          </a:p>
          <a:p>
            <a:pPr algn="just">
              <a:lnSpc>
                <a:spcPct val="150000"/>
              </a:lnSpc>
              <a:buFont typeface="Wingdings" pitchFamily="2" charset="2"/>
              <a:buChar char="Ø"/>
            </a:pPr>
            <a:r>
              <a:rPr lang="ka-GE" sz="1200" dirty="0" smtClean="0">
                <a:solidFill>
                  <a:schemeClr val="tx2"/>
                </a:solidFill>
              </a:rPr>
              <a:t>კანონით დადგენილ წესით, მზადდება საკრებულოსა და საკრებულოს ბიუროს ოქმები;</a:t>
            </a:r>
          </a:p>
          <a:p>
            <a:pPr algn="just">
              <a:lnSpc>
                <a:spcPct val="150000"/>
              </a:lnSpc>
              <a:buFont typeface="Wingdings" pitchFamily="2" charset="2"/>
              <a:buChar char="Ø"/>
            </a:pPr>
            <a:r>
              <a:rPr lang="ka-GE" sz="1200" dirty="0" smtClean="0">
                <a:solidFill>
                  <a:schemeClr val="tx2"/>
                </a:solidFill>
              </a:rPr>
              <a:t> დაცულია საკრებულოს სხდომების მოწვევისა და მისი საჯაროდ  გამოცხადების ვადები.</a:t>
            </a:r>
          </a:p>
          <a:p>
            <a:pPr algn="just">
              <a:lnSpc>
                <a:spcPct val="150000"/>
              </a:lnSpc>
              <a:buNone/>
            </a:pPr>
            <a:r>
              <a:rPr lang="ka-GE" sz="1200" dirty="0" smtClean="0">
                <a:solidFill>
                  <a:schemeClr val="tx2"/>
                </a:solidFill>
              </a:rPr>
              <a:t>                         მინდა მადლობა გადავუხადო საკრებულოს თითოეულ წევრს და  აპარატს, ამ მეტად საპასუხისმგებლო და მნიშვნელოვანი სამუშაოს შესრულებისათვის. მე მჯერა, რომ  ერთობლივი ძალისხმევით საკრებულო კიდევ უფრო ნაყოფიერად გააგრძელებს საქმიანობას, თავისი უფლებამოსილების განხორციელების კუთხით.</a:t>
            </a:r>
          </a:p>
          <a:p>
            <a:pPr algn="just">
              <a:lnSpc>
                <a:spcPct val="150000"/>
              </a:lnSpc>
              <a:buNone/>
            </a:pPr>
            <a:endParaRPr lang="ka-GE" sz="1200" dirty="0" smtClean="0">
              <a:solidFill>
                <a:schemeClr val="tx2"/>
              </a:solidFill>
            </a:endParaRPr>
          </a:p>
          <a:p>
            <a:pPr algn="r">
              <a:lnSpc>
                <a:spcPct val="150000"/>
              </a:lnSpc>
              <a:buNone/>
            </a:pPr>
            <a:r>
              <a:rPr lang="ka-GE" sz="1200" dirty="0" smtClean="0">
                <a:solidFill>
                  <a:schemeClr val="tx2"/>
                </a:solidFill>
              </a:rPr>
              <a:t>ქალაქ ქუთაისის მუნიციპალიტეტის </a:t>
            </a:r>
          </a:p>
          <a:p>
            <a:pPr algn="r">
              <a:lnSpc>
                <a:spcPct val="150000"/>
              </a:lnSpc>
              <a:buNone/>
            </a:pPr>
            <a:r>
              <a:rPr lang="ka-GE" sz="1200" dirty="0" smtClean="0">
                <a:solidFill>
                  <a:schemeClr val="tx2"/>
                </a:solidFill>
              </a:rPr>
              <a:t>საკრებულოს თავმჯდომარე </a:t>
            </a:r>
          </a:p>
          <a:p>
            <a:pPr algn="r">
              <a:lnSpc>
                <a:spcPct val="150000"/>
              </a:lnSpc>
              <a:buNone/>
            </a:pPr>
            <a:r>
              <a:rPr lang="ka-GE" sz="1200" dirty="0" smtClean="0">
                <a:solidFill>
                  <a:schemeClr val="tx2"/>
                </a:solidFill>
              </a:rPr>
              <a:t>ნიკოლოზ ლატარია</a:t>
            </a:r>
          </a:p>
          <a:p>
            <a:pPr algn="r">
              <a:lnSpc>
                <a:spcPct val="150000"/>
              </a:lnSpc>
              <a:buNone/>
            </a:pPr>
            <a:r>
              <a:rPr lang="ka-GE" sz="1200" dirty="0" smtClean="0">
                <a:solidFill>
                  <a:schemeClr val="tx2"/>
                </a:solidFill>
              </a:rPr>
              <a:t>31.10.2019 წელი</a:t>
            </a:r>
            <a:endParaRPr lang="ru-RU" sz="1200" dirty="0">
              <a:solidFill>
                <a:schemeClr val="tx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04" y="285720"/>
            <a:ext cx="6172200" cy="357190"/>
          </a:xfrm>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r>
              <a:rPr lang="ka-GE" sz="1200" dirty="0" smtClean="0">
                <a:solidFill>
                  <a:schemeClr val="bg2"/>
                </a:solidFill>
              </a:rPr>
              <a:t>ქალაქ ქუთაისის მუნიციპალიტეტის საკრებულოს თავმჯდომარის ანგარიში</a:t>
            </a:r>
            <a:br>
              <a:rPr lang="ka-GE" sz="1200" dirty="0" smtClean="0">
                <a:solidFill>
                  <a:schemeClr val="bg2"/>
                </a:solidFill>
              </a:rPr>
            </a:br>
            <a:r>
              <a:rPr lang="ka-GE" sz="1200" dirty="0" smtClean="0">
                <a:solidFill>
                  <a:schemeClr val="bg2"/>
                </a:solidFill>
              </a:rPr>
              <a:t>01.01.2019-31.10.2019</a:t>
            </a:r>
            <a:endParaRPr lang="ru-RU" sz="1200" dirty="0">
              <a:solidFill>
                <a:schemeClr val="bg2"/>
              </a:solidFill>
            </a:endParaRPr>
          </a:p>
        </p:txBody>
      </p:sp>
      <p:sp>
        <p:nvSpPr>
          <p:cNvPr id="3" name="Content Placeholder 2"/>
          <p:cNvSpPr>
            <a:spLocks noGrp="1"/>
          </p:cNvSpPr>
          <p:nvPr>
            <p:ph idx="1"/>
          </p:nvPr>
        </p:nvSpPr>
        <p:spPr>
          <a:xfrm>
            <a:off x="428604" y="1357290"/>
            <a:ext cx="5857916" cy="6715172"/>
          </a:xfrm>
        </p:spPr>
        <p:txBody>
          <a:bodyPr>
            <a:normAutofit fontScale="92500" lnSpcReduction="20000"/>
          </a:bodyPr>
          <a:lstStyle/>
          <a:p>
            <a:pPr algn="just">
              <a:lnSpc>
                <a:spcPct val="170000"/>
              </a:lnSpc>
              <a:buNone/>
            </a:pPr>
            <a:r>
              <a:rPr lang="ka-GE" sz="2000" dirty="0" smtClean="0"/>
              <a:t>		</a:t>
            </a:r>
            <a:r>
              <a:rPr lang="ka-GE" sz="1400" dirty="0" smtClean="0">
                <a:solidFill>
                  <a:schemeClr val="tx2"/>
                </a:solidFill>
              </a:rPr>
              <a:t>მოგესალმებით </a:t>
            </a:r>
            <a:r>
              <a:rPr lang="ka-GE" sz="1400" dirty="0">
                <a:solidFill>
                  <a:schemeClr val="tx2"/>
                </a:solidFill>
              </a:rPr>
              <a:t>ქალბატონებო და ბატონებო, </a:t>
            </a:r>
            <a:r>
              <a:rPr lang="ka-GE" sz="1400" dirty="0" smtClean="0">
                <a:solidFill>
                  <a:schemeClr val="tx2"/>
                </a:solidFill>
              </a:rPr>
              <a:t>საკრებულოს წევრებო, </a:t>
            </a:r>
            <a:r>
              <a:rPr lang="ka-GE" sz="1400" dirty="0">
                <a:solidFill>
                  <a:schemeClr val="tx2"/>
                </a:solidFill>
              </a:rPr>
              <a:t>მივესალმები დამსწრე საზოგადოებას</a:t>
            </a:r>
            <a:r>
              <a:rPr lang="ka-GE" sz="1400" dirty="0" smtClean="0">
                <a:solidFill>
                  <a:schemeClr val="tx2"/>
                </a:solidFill>
              </a:rPr>
              <a:t>.</a:t>
            </a:r>
            <a:r>
              <a:rPr lang="ka-GE" sz="1400" dirty="0">
                <a:solidFill>
                  <a:schemeClr val="tx2"/>
                </a:solidFill>
              </a:rPr>
              <a:t>	</a:t>
            </a:r>
            <a:endParaRPr lang="ka-GE" sz="1400" dirty="0" smtClean="0">
              <a:solidFill>
                <a:schemeClr val="tx2"/>
              </a:solidFill>
            </a:endParaRPr>
          </a:p>
          <a:p>
            <a:pPr algn="just">
              <a:lnSpc>
                <a:spcPct val="170000"/>
              </a:lnSpc>
              <a:buNone/>
            </a:pPr>
            <a:r>
              <a:rPr lang="ka-GE" sz="1400" dirty="0">
                <a:solidFill>
                  <a:schemeClr val="tx2"/>
                </a:solidFill>
              </a:rPr>
              <a:t>	</a:t>
            </a:r>
            <a:r>
              <a:rPr lang="ka-GE" sz="1400" dirty="0" smtClean="0">
                <a:solidFill>
                  <a:schemeClr val="tx2"/>
                </a:solidFill>
              </a:rPr>
              <a:t>	ანგარიშვალდებულება </a:t>
            </a:r>
            <a:r>
              <a:rPr lang="ka-GE" sz="1400" dirty="0">
                <a:solidFill>
                  <a:schemeClr val="tx2"/>
                </a:solidFill>
              </a:rPr>
              <a:t>ამომრჩევლების წინაშე და საჯაროობის პრინციპის დაცვა, მე, როგორც საკრებულოს წევრს და ამავდროულად საკრებულოს თავმჯდომარეს, მავალდებულებს </a:t>
            </a:r>
            <a:r>
              <a:rPr lang="ka-GE" sz="1400" dirty="0" smtClean="0">
                <a:solidFill>
                  <a:schemeClr val="tx2"/>
                </a:solidFill>
              </a:rPr>
              <a:t>ყოველწლიური ანგარიში </a:t>
            </a:r>
            <a:r>
              <a:rPr lang="ka-GE" sz="1400" dirty="0">
                <a:solidFill>
                  <a:schemeClr val="tx2"/>
                </a:solidFill>
              </a:rPr>
              <a:t>ჩაგაბაროთ </a:t>
            </a:r>
            <a:r>
              <a:rPr lang="ka-GE" sz="1400" dirty="0" smtClean="0">
                <a:solidFill>
                  <a:schemeClr val="tx2"/>
                </a:solidFill>
              </a:rPr>
              <a:t>გაწეული </a:t>
            </a:r>
            <a:r>
              <a:rPr lang="ka-GE" sz="1400" dirty="0">
                <a:solidFill>
                  <a:schemeClr val="tx2"/>
                </a:solidFill>
              </a:rPr>
              <a:t>საქმიანობის შესახებ. კანონით ნაკისრი ეს ვალდებულება, </a:t>
            </a:r>
            <a:r>
              <a:rPr lang="ka-GE" sz="1400" dirty="0" smtClean="0">
                <a:solidFill>
                  <a:schemeClr val="tx2"/>
                </a:solidFill>
              </a:rPr>
              <a:t>საშუალებას  </a:t>
            </a:r>
            <a:r>
              <a:rPr lang="ka-GE" sz="1400" dirty="0">
                <a:solidFill>
                  <a:schemeClr val="tx2"/>
                </a:solidFill>
              </a:rPr>
              <a:t>გვაძლევს ამომრჩევლებს მიეწოდოს სრულყოფილი ინფორმაცია საკრებულოს საქმიანობის თაობაზე</a:t>
            </a:r>
            <a:r>
              <a:rPr lang="ka-GE" sz="1400" dirty="0" smtClean="0">
                <a:solidFill>
                  <a:schemeClr val="tx2"/>
                </a:solidFill>
              </a:rPr>
              <a:t>.</a:t>
            </a:r>
            <a:r>
              <a:rPr lang="ka-GE" sz="1400" dirty="0">
                <a:solidFill>
                  <a:schemeClr val="tx2"/>
                </a:solidFill>
              </a:rPr>
              <a:t>	</a:t>
            </a:r>
            <a:endParaRPr lang="ka-GE" sz="1400" dirty="0" smtClean="0">
              <a:solidFill>
                <a:schemeClr val="tx2"/>
              </a:solidFill>
            </a:endParaRPr>
          </a:p>
          <a:p>
            <a:pPr algn="just">
              <a:lnSpc>
                <a:spcPct val="170000"/>
              </a:lnSpc>
              <a:buNone/>
            </a:pPr>
            <a:r>
              <a:rPr lang="ka-GE" sz="1400" dirty="0">
                <a:solidFill>
                  <a:schemeClr val="tx2"/>
                </a:solidFill>
              </a:rPr>
              <a:t>	</a:t>
            </a:r>
            <a:r>
              <a:rPr lang="ka-GE" sz="1400" dirty="0" smtClean="0">
                <a:solidFill>
                  <a:schemeClr val="tx2"/>
                </a:solidFill>
              </a:rPr>
              <a:t>	ნდობის </a:t>
            </a:r>
            <a:r>
              <a:rPr lang="ka-GE" sz="1400" dirty="0">
                <a:solidFill>
                  <a:schemeClr val="tx2"/>
                </a:solidFill>
              </a:rPr>
              <a:t>მაღალი მანდატი, რომელიც განპირობებულია საზოგადოებისა და საკრებულოს წევრების მხრიდან, ზრდის ჩემს პასუხისმგებლობას საქმისა და თითოეული ამომრჩევლის მიმართ. ჩემი საქმიანობის მთავარი მიმართულებაც გამოცხადებული  ნდობის </a:t>
            </a:r>
            <a:r>
              <a:rPr lang="ka-GE" sz="1400" dirty="0" smtClean="0">
                <a:solidFill>
                  <a:schemeClr val="tx2"/>
                </a:solidFill>
              </a:rPr>
              <a:t>გამართლებაა.</a:t>
            </a:r>
          </a:p>
          <a:p>
            <a:pPr algn="just">
              <a:lnSpc>
                <a:spcPct val="170000"/>
              </a:lnSpc>
              <a:buNone/>
            </a:pPr>
            <a:r>
              <a:rPr lang="ka-GE" sz="1400" dirty="0" smtClean="0">
                <a:solidFill>
                  <a:schemeClr val="tx2"/>
                </a:solidFill>
              </a:rPr>
              <a:t>		ვინაიდან საკრებულოს თავმჯდომარე წარმოადგენს მუნიციპალიტეტის საკრებულოს, ჩემს ანგარიშში ყურადღებას გავამახვილებ</a:t>
            </a:r>
            <a:r>
              <a:rPr lang="en-US" sz="1400" dirty="0" smtClean="0">
                <a:solidFill>
                  <a:schemeClr val="tx2"/>
                </a:solidFill>
              </a:rPr>
              <a:t>, </a:t>
            </a:r>
            <a:r>
              <a:rPr lang="ka-GE" sz="1400" dirty="0" smtClean="0">
                <a:solidFill>
                  <a:schemeClr val="tx2"/>
                </a:solidFill>
              </a:rPr>
              <a:t>საკრებულოს მიერ, საკრებულოს უფლებამოსილებას მიკუთნებული საკითხების გადაწყვეტისათვის გაწეული საქმიანობის თაობაზე.</a:t>
            </a:r>
          </a:p>
          <a:p>
            <a:pPr algn="just">
              <a:lnSpc>
                <a:spcPct val="170000"/>
              </a:lnSpc>
              <a:buNone/>
            </a:pPr>
            <a:endParaRPr lang="ka-GE" sz="2000" dirty="0" smtClean="0">
              <a:solidFill>
                <a:schemeClr val="tx2"/>
              </a:solidFill>
            </a:endParaRPr>
          </a:p>
          <a:p>
            <a:pPr algn="just">
              <a:lnSpc>
                <a:spcPct val="170000"/>
              </a:lnSpc>
              <a:buNone/>
            </a:pPr>
            <a:r>
              <a:rPr lang="ka-GE" sz="1200" dirty="0" smtClean="0">
                <a:solidFill>
                  <a:schemeClr val="tx2"/>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95536"/>
            <a:ext cx="6172200" cy="317384"/>
          </a:xfrm>
          <a:solidFill>
            <a:srgbClr val="7030A0"/>
          </a:solidFill>
        </p:spPr>
        <p:txBody>
          <a:bodyPr>
            <a:normAutofit fontScale="90000"/>
          </a:bodyPr>
          <a:lstStyle/>
          <a:p>
            <a:r>
              <a:rPr lang="ka-GE" sz="1000" dirty="0">
                <a:solidFill>
                  <a:schemeClr val="bg2"/>
                </a:solidFill>
              </a:rPr>
              <a:t>ქალაქ ქუთაისის მუნიციპალიტეტის საკრებულოს თავმჯდომარის ანგარიში</a:t>
            </a:r>
            <a:br>
              <a:rPr lang="ka-GE" sz="1000" dirty="0">
                <a:solidFill>
                  <a:schemeClr val="bg2"/>
                </a:solidFill>
              </a:rPr>
            </a:br>
            <a:r>
              <a:rPr lang="ka-GE" sz="1000" dirty="0">
                <a:solidFill>
                  <a:schemeClr val="bg2"/>
                </a:solidFill>
              </a:rPr>
              <a:t>01.01.2019-31.10.2019</a:t>
            </a:r>
            <a:endParaRPr lang="ru-RU" sz="1000" dirty="0"/>
          </a:p>
        </p:txBody>
      </p:sp>
      <p:sp>
        <p:nvSpPr>
          <p:cNvPr id="3" name="Content Placeholder 2"/>
          <p:cNvSpPr>
            <a:spLocks noGrp="1"/>
          </p:cNvSpPr>
          <p:nvPr>
            <p:ph idx="1"/>
          </p:nvPr>
        </p:nvSpPr>
        <p:spPr>
          <a:xfrm>
            <a:off x="342900" y="971600"/>
            <a:ext cx="6000792" cy="7239556"/>
          </a:xfrm>
        </p:spPr>
        <p:txBody>
          <a:bodyPr>
            <a:normAutofit fontScale="85000" lnSpcReduction="20000"/>
          </a:bodyPr>
          <a:lstStyle/>
          <a:p>
            <a:pPr>
              <a:buNone/>
            </a:pPr>
            <a:r>
              <a:rPr lang="ka-GE" sz="2000" dirty="0" smtClean="0">
                <a:solidFill>
                  <a:schemeClr val="tx2"/>
                </a:solidFill>
              </a:rPr>
              <a:t>საკრებულოს თავმჯდომარე</a:t>
            </a:r>
          </a:p>
          <a:p>
            <a:pPr algn="just">
              <a:lnSpc>
                <a:spcPct val="170000"/>
              </a:lnSpc>
              <a:buNone/>
            </a:pPr>
            <a:r>
              <a:rPr lang="ka-GE" sz="2000" dirty="0" smtClean="0">
                <a:solidFill>
                  <a:schemeClr val="tx2"/>
                </a:solidFill>
              </a:rPr>
              <a:t>		</a:t>
            </a:r>
            <a:r>
              <a:rPr lang="ka-GE" sz="1300" dirty="0" smtClean="0">
                <a:solidFill>
                  <a:schemeClr val="tx2"/>
                </a:solidFill>
              </a:rPr>
              <a:t>საანგარიშო პერიოდში რეგლამენტითა და სხვა შესაბამისი კანონმდებლობით განსაზღვრული პროცედურების  დაცვით ქუთაისის მუნიციპალიტეტის საკრებულომ ჩემი ხელმძღვანელობით ჩაატარა  10 საკრებულოს (8 რიგითი და 2 რიგგარეშე) და 10 ბიუროს სხდომა, მიღებულ იქნა  53 დადგენილება და 103 განკარგულება.  ხოლო ჩემს მიერ, საანგარიშო პერიოდში გამოცემულია 156 ბრძანება.</a:t>
            </a:r>
          </a:p>
          <a:p>
            <a:pPr algn="just">
              <a:lnSpc>
                <a:spcPct val="170000"/>
              </a:lnSpc>
              <a:buNone/>
            </a:pPr>
            <a:r>
              <a:rPr lang="ka-GE" sz="1300" dirty="0" smtClean="0">
                <a:solidFill>
                  <a:schemeClr val="tx2"/>
                </a:solidFill>
              </a:rPr>
              <a:t>		მე, როგორც საკრებულოს თავმჯდომარე ყოველდღიურად საერთო ხელმძღვანელობას ვუწევ საკრებულოს კომისიების, საკრებულოს აპარატისა და საკრებულოს თანამდებობის პირთა საქმიანობას, ამასთანავე რეგულარულად ვხვდები მოქალაქეებს. 	</a:t>
            </a:r>
          </a:p>
          <a:p>
            <a:pPr algn="just">
              <a:lnSpc>
                <a:spcPct val="170000"/>
              </a:lnSpc>
              <a:buNone/>
            </a:pPr>
            <a:r>
              <a:rPr lang="ka-GE" sz="1300" dirty="0" smtClean="0">
                <a:solidFill>
                  <a:schemeClr val="tx2"/>
                </a:solidFill>
              </a:rPr>
              <a:t>		ელექტრონულ დოკუმენტბრუნვის სიტემაში საკრებულოს თავმჯდომარის სახელზე  სულ დარეგისტრირებული იქნა 749 კორესპონდენცია, შემოსული წერილები სხვადასხვა თემატიკისაა. განცხადებების უმრავლესობაში სოციალურად დაუცველი  მოქალაქეები ითხოვენ სხვადასხვა სახის დახმარებას. ყველა მათგანზე შესაბამისი რეაგირება  მოხდა  კანონით დაცულ ვადებში და თითოეულ მოქალაქეს  გაეწია სათანადო დახმარება.</a:t>
            </a:r>
          </a:p>
          <a:p>
            <a:pPr algn="just">
              <a:lnSpc>
                <a:spcPct val="170000"/>
              </a:lnSpc>
              <a:buNone/>
            </a:pPr>
            <a:r>
              <a:rPr lang="ka-GE" sz="1300" dirty="0" smtClean="0">
                <a:solidFill>
                  <a:schemeClr val="tx2"/>
                </a:solidFill>
              </a:rPr>
              <a:t>		აღნიშნულ პერიოში, როგორც საკრებულოს თავმჯდომარემ მონაწილეობა მივიღე</a:t>
            </a:r>
            <a:r>
              <a:rPr lang="en-US" sz="1300" dirty="0" smtClean="0">
                <a:solidFill>
                  <a:schemeClr val="tx2"/>
                </a:solidFill>
              </a:rPr>
              <a:t> 30-</a:t>
            </a:r>
            <a:r>
              <a:rPr lang="ka-GE" sz="1300" dirty="0" smtClean="0">
                <a:solidFill>
                  <a:schemeClr val="tx2"/>
                </a:solidFill>
              </a:rPr>
              <a:t>ზე მეტ სოციალურ და საქველმოქმედო ღონისძიებებში. თითოეულ აქტივობაში მნიშვნელოვანი ყურადღება მიექცა მოსახლეობის საჭირბოროტო საკითხების მოგვარებას, ქვეყნისათვის თავდადებულ ადამიანების ხსოვნის  პატივგებას, მომავალი თაობის მიერ მიღწეული წარმატებების წახალისებას. შეუძლებელია აქ ყველა იმ ღონისძიებაზე დეტალურად ისაუბრო, რასაც საკრებულო ანხორციელებს არაერთი შეჭირვებული თუ სხავადასხვა სფეროს ღვაწლმოსილ ადამიანთა  დაფასების, მორალური თანადგომისა და მხარდაჭერის გამოსახატავად.</a:t>
            </a:r>
          </a:p>
          <a:p>
            <a:pPr algn="just">
              <a:lnSpc>
                <a:spcPct val="170000"/>
              </a:lnSpc>
              <a:buNone/>
            </a:pPr>
            <a:r>
              <a:rPr lang="ka-GE" sz="1300" dirty="0" smtClean="0">
                <a:solidFill>
                  <a:schemeClr val="tx2"/>
                </a:solidFill>
              </a:rPr>
              <a:t>	</a:t>
            </a:r>
          </a:p>
          <a:p>
            <a:pPr algn="just">
              <a:lnSpc>
                <a:spcPct val="170000"/>
              </a:lnSpc>
              <a:buNone/>
            </a:pPr>
            <a:r>
              <a:rPr lang="ka-GE" sz="1300" dirty="0" smtClean="0">
                <a:solidFill>
                  <a:schemeClr val="tx2"/>
                </a:solidFill>
              </a:rPr>
              <a:t>		</a:t>
            </a:r>
          </a:p>
          <a:p>
            <a:pPr algn="just">
              <a:lnSpc>
                <a:spcPct val="170000"/>
              </a:lnSpc>
              <a:buNone/>
            </a:pPr>
            <a:endParaRPr lang="ka-GE" sz="1300" dirty="0" smtClean="0">
              <a:solidFill>
                <a:schemeClr val="tx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419602"/>
          </a:xfrm>
          <a:solidFill>
            <a:srgbClr val="7030A0"/>
          </a:solidFill>
        </p:spPr>
        <p:txBody>
          <a:bodyPr>
            <a:normAutofit/>
          </a:bodyPr>
          <a:lstStyle/>
          <a:p>
            <a:r>
              <a:rPr lang="ka-GE" sz="1000" dirty="0">
                <a:solidFill>
                  <a:schemeClr val="bg2"/>
                </a:solidFill>
              </a:rPr>
              <a:t>ქალაქ ქუთაისის მუნიციპალიტეტის საკრებულოს თავმჯდომარის  ანგარიში </a:t>
            </a:r>
            <a:br>
              <a:rPr lang="ka-GE" sz="1000" dirty="0">
                <a:solidFill>
                  <a:schemeClr val="bg2"/>
                </a:solidFill>
              </a:rPr>
            </a:br>
            <a:r>
              <a:rPr lang="ka-GE" sz="1000" dirty="0">
                <a:solidFill>
                  <a:schemeClr val="bg2"/>
                </a:solidFill>
              </a:rPr>
              <a:t>01.01.2019-31.10.2019</a:t>
            </a:r>
            <a:endParaRPr lang="ru-RU" sz="1000" dirty="0"/>
          </a:p>
        </p:txBody>
      </p:sp>
      <p:sp>
        <p:nvSpPr>
          <p:cNvPr id="3" name="Content Placeholder 2"/>
          <p:cNvSpPr>
            <a:spLocks noGrp="1"/>
          </p:cNvSpPr>
          <p:nvPr>
            <p:ph idx="1"/>
          </p:nvPr>
        </p:nvSpPr>
        <p:spPr>
          <a:xfrm>
            <a:off x="116632" y="1000100"/>
            <a:ext cx="6624736" cy="7892380"/>
          </a:xfrm>
        </p:spPr>
        <p:txBody>
          <a:bodyPr>
            <a:normAutofit fontScale="62500" lnSpcReduction="20000"/>
          </a:bodyPr>
          <a:lstStyle/>
          <a:p>
            <a:pPr>
              <a:buFont typeface="Wingdings" pitchFamily="2" charset="2"/>
              <a:buChar char="ü"/>
            </a:pPr>
            <a:r>
              <a:rPr lang="ka-GE" sz="2000" dirty="0" smtClean="0">
                <a:solidFill>
                  <a:schemeClr val="tx2"/>
                </a:solidFill>
              </a:rPr>
              <a:t>სხდომები და მიღებული გადაწყვეტილებები</a:t>
            </a:r>
          </a:p>
          <a:p>
            <a:pPr marL="0" indent="0">
              <a:buNone/>
            </a:pPr>
            <a:endParaRPr lang="ka-GE" sz="2000" dirty="0" smtClean="0">
              <a:solidFill>
                <a:schemeClr val="tx2"/>
              </a:solidFill>
            </a:endParaRPr>
          </a:p>
          <a:p>
            <a:pPr algn="just">
              <a:lnSpc>
                <a:spcPct val="160000"/>
              </a:lnSpc>
              <a:buNone/>
            </a:pPr>
            <a:r>
              <a:rPr lang="ka-GE" sz="1200" dirty="0" smtClean="0">
                <a:solidFill>
                  <a:schemeClr val="tx2"/>
                </a:solidFill>
              </a:rPr>
              <a:t>		</a:t>
            </a:r>
            <a:r>
              <a:rPr lang="ka-GE" sz="1800" dirty="0" smtClean="0">
                <a:solidFill>
                  <a:schemeClr val="tx2"/>
                </a:solidFill>
              </a:rPr>
              <a:t>საანგარიშო პერიოდში ჩატარებულია საკრებულოს  13 სხდომა,                                      (რიგითი 10 -რიგგარეშე 3 ) ბიუროს 13 სხდომა. საერთო ჯამში, განვიხილეთ  156 საკითხი. </a:t>
            </a:r>
          </a:p>
          <a:p>
            <a:pPr algn="just">
              <a:lnSpc>
                <a:spcPct val="160000"/>
              </a:lnSpc>
              <a:buNone/>
            </a:pPr>
            <a:r>
              <a:rPr lang="ka-GE" sz="1800" dirty="0">
                <a:solidFill>
                  <a:schemeClr val="tx2"/>
                </a:solidFill>
              </a:rPr>
              <a:t>	</a:t>
            </a:r>
            <a:r>
              <a:rPr lang="ka-GE" sz="1800" dirty="0" smtClean="0">
                <a:solidFill>
                  <a:schemeClr val="tx2"/>
                </a:solidFill>
              </a:rPr>
              <a:t>მიღებული იქნა:</a:t>
            </a:r>
          </a:p>
          <a:p>
            <a:pPr algn="just">
              <a:lnSpc>
                <a:spcPct val="160000"/>
              </a:lnSpc>
              <a:buFont typeface="Wingdings" pitchFamily="2" charset="2"/>
              <a:buChar char="Ø"/>
            </a:pPr>
            <a:r>
              <a:rPr lang="ka-GE" sz="1800" dirty="0" smtClean="0">
                <a:solidFill>
                  <a:schemeClr val="tx2"/>
                </a:solidFill>
              </a:rPr>
              <a:t>   53 დადგენილება ;</a:t>
            </a:r>
          </a:p>
          <a:p>
            <a:pPr algn="just">
              <a:lnSpc>
                <a:spcPct val="160000"/>
              </a:lnSpc>
              <a:buFont typeface="Wingdings" pitchFamily="2" charset="2"/>
              <a:buChar char="Ø"/>
            </a:pPr>
            <a:r>
              <a:rPr lang="ka-GE" sz="1800" dirty="0" smtClean="0">
                <a:solidFill>
                  <a:schemeClr val="tx2"/>
                </a:solidFill>
              </a:rPr>
              <a:t>   103  განკარგულება.</a:t>
            </a:r>
          </a:p>
          <a:p>
            <a:pPr marL="0" indent="0" algn="just">
              <a:lnSpc>
                <a:spcPct val="160000"/>
              </a:lnSpc>
              <a:buNone/>
            </a:pPr>
            <a:endParaRPr lang="ka-GE" sz="1800" dirty="0" smtClean="0">
              <a:solidFill>
                <a:schemeClr val="tx2"/>
              </a:solidFill>
            </a:endParaRPr>
          </a:p>
          <a:p>
            <a:pPr marL="0" indent="0" algn="just">
              <a:lnSpc>
                <a:spcPct val="160000"/>
              </a:lnSpc>
              <a:buNone/>
            </a:pPr>
            <a:r>
              <a:rPr lang="en-US" sz="1800" dirty="0" smtClean="0">
                <a:solidFill>
                  <a:schemeClr val="tx2"/>
                </a:solidFill>
              </a:rPr>
              <a:t>                  </a:t>
            </a:r>
            <a:r>
              <a:rPr lang="ka-GE" sz="1800" dirty="0" smtClean="0">
                <a:solidFill>
                  <a:schemeClr val="tx2"/>
                </a:solidFill>
              </a:rPr>
              <a:t>მოგეხსენებათ, რომ ქალაქ ქუთაისის მუნიციპალიტეტის ძირითად ამოცანას წარმოადგენს  მოსახლეობაზე ორიენტირებული პროექტების შემუშავება და განხორციელება, სოციალური დახმარების სისტემის ეფექტურობა, სამუშაო ადგილების შექმნა, ახალგაზრდების მიგრაციის შემცირებით მათი პოტენციალის გამოყენება, სწორი ეკონომიკური პოლიტიკის გატარება. </a:t>
            </a:r>
          </a:p>
          <a:p>
            <a:pPr marL="0" indent="0" algn="just">
              <a:lnSpc>
                <a:spcPct val="160000"/>
              </a:lnSpc>
              <a:buNone/>
            </a:pPr>
            <a:r>
              <a:rPr lang="ka-GE" sz="1800" dirty="0">
                <a:solidFill>
                  <a:schemeClr val="tx2"/>
                </a:solidFill>
              </a:rPr>
              <a:t>	</a:t>
            </a:r>
            <a:r>
              <a:rPr lang="ka-GE" sz="1800" dirty="0" smtClean="0">
                <a:solidFill>
                  <a:schemeClr val="tx2"/>
                </a:solidFill>
              </a:rPr>
              <a:t>ახალგაზრდობა ქვეყნის განვითარებისათვს განსაკუ</a:t>
            </a:r>
            <a:r>
              <a:rPr lang="ka-GE" sz="1800" dirty="0">
                <a:solidFill>
                  <a:schemeClr val="tx2"/>
                </a:solidFill>
              </a:rPr>
              <a:t>თ</a:t>
            </a:r>
            <a:r>
              <a:rPr lang="ka-GE" sz="1800" dirty="0" smtClean="0">
                <a:solidFill>
                  <a:schemeClr val="tx2"/>
                </a:solidFill>
              </a:rPr>
              <a:t>რებულ ფასეულობას წარმოადგენს. სწორედ ამიტომ ჩვენი მხრიდან დიდი მნიშვნელობა ენიჭება მათი უნარებისა და შესაძლებობების სწორ განვითარებას, რათა მათ შეძლონ თავისუფლად წარმოაჩინონ საკუთარი როლი საზოგადოებრივი ცხოვრების სხვადასხვა სფეროში და მოახდინონ საკუთარი პოტენციალის სრული რეალიზება.</a:t>
            </a:r>
          </a:p>
          <a:p>
            <a:pPr marL="0" indent="0" algn="just">
              <a:lnSpc>
                <a:spcPct val="160000"/>
              </a:lnSpc>
              <a:buNone/>
            </a:pPr>
            <a:r>
              <a:rPr lang="ka-GE" sz="1800" dirty="0" smtClean="0">
                <a:solidFill>
                  <a:schemeClr val="tx2"/>
                </a:solidFill>
              </a:rPr>
              <a:t>         აღნიშნული კურსის შენარჩუნებით საკრებულოში წარმატებით განხორციელდა შემდეგი პროექტები:</a:t>
            </a:r>
          </a:p>
          <a:p>
            <a:pPr marL="0" indent="0" algn="just">
              <a:lnSpc>
                <a:spcPct val="160000"/>
              </a:lnSpc>
              <a:buNone/>
            </a:pPr>
            <a:endParaRPr lang="ka-GE" sz="1800" dirty="0" smtClean="0">
              <a:solidFill>
                <a:schemeClr val="tx2"/>
              </a:solidFill>
            </a:endParaRPr>
          </a:p>
          <a:p>
            <a:pPr algn="just">
              <a:lnSpc>
                <a:spcPct val="160000"/>
              </a:lnSpc>
              <a:buFont typeface="Wingdings" panose="05000000000000000000" pitchFamily="2" charset="2"/>
              <a:buChar char="Ø"/>
            </a:pPr>
            <a:r>
              <a:rPr lang="ka-GE" sz="1800" dirty="0" smtClean="0">
                <a:solidFill>
                  <a:schemeClr val="tx2"/>
                </a:solidFill>
              </a:rPr>
              <a:t>ახალგაზრდული ინიციატივების კონკურსი;</a:t>
            </a:r>
          </a:p>
          <a:p>
            <a:pPr algn="just">
              <a:lnSpc>
                <a:spcPct val="160000"/>
              </a:lnSpc>
              <a:buFont typeface="Wingdings" panose="05000000000000000000" pitchFamily="2" charset="2"/>
              <a:buChar char="Ø"/>
            </a:pPr>
            <a:r>
              <a:rPr lang="ka-GE" sz="1800" dirty="0" smtClean="0">
                <a:solidFill>
                  <a:schemeClr val="tx2"/>
                </a:solidFill>
              </a:rPr>
              <a:t>სამეცნიერო ინტელექტუალური კლუბი „თაობათა დიალოგი“ ერთობლივი პროექტი;</a:t>
            </a:r>
          </a:p>
          <a:p>
            <a:pPr algn="just">
              <a:lnSpc>
                <a:spcPct val="160000"/>
              </a:lnSpc>
              <a:buFont typeface="Wingdings" panose="05000000000000000000" pitchFamily="2" charset="2"/>
              <a:buChar char="Ø"/>
            </a:pPr>
            <a:r>
              <a:rPr lang="ka-GE" sz="1800" dirty="0" smtClean="0">
                <a:solidFill>
                  <a:schemeClr val="tx2"/>
                </a:solidFill>
              </a:rPr>
              <a:t> “ქუთაისის ახალგაზრდული საკრებულო“; </a:t>
            </a:r>
          </a:p>
          <a:p>
            <a:pPr algn="just">
              <a:lnSpc>
                <a:spcPct val="160000"/>
              </a:lnSpc>
              <a:buFont typeface="Wingdings" panose="05000000000000000000" pitchFamily="2" charset="2"/>
              <a:buChar char="Ø"/>
            </a:pPr>
            <a:r>
              <a:rPr lang="ka-GE" sz="1800" dirty="0" smtClean="0">
                <a:solidFill>
                  <a:schemeClr val="tx2"/>
                </a:solidFill>
              </a:rPr>
              <a:t>მემორანდუმების საფუძველზე საკრებულოში წარმატებით ხორციელდება სტუდენტთა პრაკტიკა.</a:t>
            </a:r>
          </a:p>
          <a:p>
            <a:pPr algn="just">
              <a:lnSpc>
                <a:spcPct val="160000"/>
              </a:lnSpc>
              <a:buNone/>
            </a:pPr>
            <a:endParaRPr lang="ka-GE" sz="1800" dirty="0" smtClean="0">
              <a:solidFill>
                <a:schemeClr val="tx2"/>
              </a:solidFill>
            </a:endParaRPr>
          </a:p>
          <a:p>
            <a:pPr marL="0" indent="0" algn="just">
              <a:lnSpc>
                <a:spcPct val="160000"/>
              </a:lnSpc>
              <a:buNone/>
            </a:pPr>
            <a:r>
              <a:rPr lang="ka-GE" sz="1800" dirty="0" smtClean="0">
                <a:solidFill>
                  <a:schemeClr val="tx2"/>
                </a:solidFill>
              </a:rPr>
              <a:t>	რომელთა  მიზანს დემოკრატიული პრინციპების და ღირებულებების დანერგვა, ახალგაზრდებში ლიდერული უნარ-ჩვევების </a:t>
            </a:r>
            <a:r>
              <a:rPr lang="ka-GE" sz="1800" dirty="0" smtClean="0">
                <a:solidFill>
                  <a:schemeClr val="tx2"/>
                </a:solidFill>
              </a:rPr>
              <a:t>განვითარების ხელშეწყობა</a:t>
            </a:r>
            <a:r>
              <a:rPr lang="ka-GE" sz="1800" dirty="0" smtClean="0">
                <a:solidFill>
                  <a:schemeClr val="tx2"/>
                </a:solidFill>
              </a:rPr>
              <a:t>, </a:t>
            </a:r>
            <a:r>
              <a:rPr lang="ka-GE" sz="1800" dirty="0" smtClean="0">
                <a:solidFill>
                  <a:schemeClr val="tx2"/>
                </a:solidFill>
              </a:rPr>
              <a:t>თვითმმართველობის </a:t>
            </a:r>
            <a:r>
              <a:rPr lang="ka-GE" sz="1800" dirty="0" smtClean="0">
                <a:solidFill>
                  <a:schemeClr val="tx2"/>
                </a:solidFill>
              </a:rPr>
              <a:t>იდეის პოპულარიზაცია და გადაწყვეტილების პროცესში ჩართვა წარმოადგენდა.</a:t>
            </a:r>
          </a:p>
          <a:p>
            <a:pPr algn="just">
              <a:buFont typeface="Wingdings" panose="05000000000000000000" pitchFamily="2" charset="2"/>
              <a:buChar char="Ø"/>
            </a:pPr>
            <a:endParaRPr lang="ka-GE" sz="1800" dirty="0" smtClean="0">
              <a:solidFill>
                <a:schemeClr val="tx2"/>
              </a:solidFill>
            </a:endParaRPr>
          </a:p>
          <a:p>
            <a:pPr marL="0" indent="0" algn="just">
              <a:buNone/>
            </a:pPr>
            <a:endParaRPr lang="ka-GE" sz="1800" dirty="0" smtClean="0">
              <a:solidFill>
                <a:schemeClr val="tx2"/>
              </a:solidFill>
            </a:endParaRPr>
          </a:p>
          <a:p>
            <a:pPr marL="0" indent="0" algn="just">
              <a:buNone/>
            </a:pPr>
            <a:r>
              <a:rPr lang="ka-GE" sz="1800" dirty="0">
                <a:solidFill>
                  <a:schemeClr val="tx2"/>
                </a:solidFill>
              </a:rPr>
              <a:t> </a:t>
            </a:r>
            <a:endParaRPr lang="ka-GE" sz="1800" dirty="0" smtClean="0">
              <a:solidFill>
                <a:schemeClr val="tx2"/>
              </a:solidFill>
            </a:endParaRPr>
          </a:p>
          <a:p>
            <a:pPr algn="just">
              <a:buFont typeface="Wingdings" panose="05000000000000000000" pitchFamily="2" charset="2"/>
              <a:buChar char="Ø"/>
            </a:pPr>
            <a:endParaRPr lang="ka-GE" sz="1800" dirty="0" smtClean="0">
              <a:solidFill>
                <a:schemeClr val="tx2"/>
              </a:solidFill>
            </a:endParaRPr>
          </a:p>
          <a:p>
            <a:pPr algn="just">
              <a:buNone/>
            </a:pPr>
            <a:endParaRPr lang="ka-GE" sz="1800" dirty="0" smtClean="0">
              <a:solidFill>
                <a:schemeClr val="tx2"/>
              </a:solidFill>
            </a:endParaRPr>
          </a:p>
          <a:p>
            <a:pPr algn="just">
              <a:buFont typeface="Wingdings" pitchFamily="2" charset="2"/>
              <a:buChar char="ü"/>
            </a:pPr>
            <a:endParaRPr lang="ka-GE" sz="1800" dirty="0" smtClean="0">
              <a:solidFill>
                <a:schemeClr val="tx2"/>
              </a:solidFill>
            </a:endParaRPr>
          </a:p>
          <a:p>
            <a:pPr algn="just">
              <a:buNone/>
            </a:pPr>
            <a:endParaRPr lang="ka-GE" sz="1800" dirty="0" smtClean="0">
              <a:solidFill>
                <a:schemeClr val="tx2"/>
              </a:solidFill>
            </a:endParaRPr>
          </a:p>
          <a:p>
            <a:pPr algn="just">
              <a:buNone/>
            </a:pPr>
            <a:endParaRPr lang="ka-GE" sz="1800" dirty="0" smtClean="0">
              <a:solidFill>
                <a:schemeClr val="tx2"/>
              </a:solidFill>
            </a:endParaRPr>
          </a:p>
          <a:p>
            <a:pPr algn="just">
              <a:buNone/>
            </a:pPr>
            <a:endParaRPr lang="ka-GE" sz="1800" dirty="0" smtClean="0">
              <a:solidFill>
                <a:schemeClr val="tx2"/>
              </a:solidFill>
            </a:endParaRPr>
          </a:p>
          <a:p>
            <a:pPr algn="just">
              <a:buNone/>
            </a:pPr>
            <a:endParaRPr lang="ka-GE" sz="1800" dirty="0" smtClean="0">
              <a:solidFill>
                <a:schemeClr val="tx2"/>
              </a:solidFill>
            </a:endParaRPr>
          </a:p>
          <a:p>
            <a:pPr algn="just">
              <a:buNone/>
            </a:pPr>
            <a:endParaRPr lang="ka-GE" sz="1800" dirty="0" smtClean="0">
              <a:solidFill>
                <a:schemeClr val="tx2"/>
              </a:solidFill>
            </a:endParaRPr>
          </a:p>
          <a:p>
            <a:pPr>
              <a:buNone/>
            </a:pPr>
            <a:endParaRPr lang="ka-GE" sz="1800" dirty="0" smtClean="0">
              <a:solidFill>
                <a:schemeClr val="tx2"/>
              </a:solidFill>
            </a:endParaRPr>
          </a:p>
          <a:p>
            <a:pPr>
              <a:buNone/>
            </a:pPr>
            <a:endParaRPr lang="ru-RU" sz="2000" dirty="0">
              <a:solidFill>
                <a:schemeClr val="tx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383" y="107504"/>
            <a:ext cx="6172200" cy="392530"/>
          </a:xfrm>
          <a:solidFill>
            <a:srgbClr val="7030A0"/>
          </a:solidFill>
        </p:spPr>
        <p:txBody>
          <a:bodyPr>
            <a:normAutofit fontScale="90000"/>
          </a:bodyPr>
          <a:lstStyle/>
          <a:p>
            <a:r>
              <a:rPr lang="ka-GE" sz="1000" dirty="0">
                <a:solidFill>
                  <a:schemeClr val="bg2"/>
                </a:solidFill>
              </a:rPr>
              <a:t>ქალაქ ქუთაისის მუნიციპალიტეტის საკრებულოს თავმჯდომარის ანგარიში</a:t>
            </a:r>
            <a:br>
              <a:rPr lang="ka-GE" sz="1000" dirty="0">
                <a:solidFill>
                  <a:schemeClr val="bg2"/>
                </a:solidFill>
              </a:rPr>
            </a:br>
            <a:r>
              <a:rPr lang="ka-GE" sz="1000" dirty="0">
                <a:solidFill>
                  <a:schemeClr val="bg2"/>
                </a:solidFill>
              </a:rPr>
              <a:t>01.01.2019-31.10.2019</a:t>
            </a:r>
            <a:endParaRPr lang="ru-RU" sz="1000" dirty="0"/>
          </a:p>
        </p:txBody>
      </p:sp>
      <p:sp>
        <p:nvSpPr>
          <p:cNvPr id="3" name="Content Placeholder 2"/>
          <p:cNvSpPr>
            <a:spLocks noGrp="1"/>
          </p:cNvSpPr>
          <p:nvPr>
            <p:ph idx="1"/>
          </p:nvPr>
        </p:nvSpPr>
        <p:spPr>
          <a:xfrm>
            <a:off x="342900" y="1071538"/>
            <a:ext cx="6172200" cy="7096681"/>
          </a:xfrm>
        </p:spPr>
        <p:txBody>
          <a:bodyPr>
            <a:normAutofit/>
          </a:bodyPr>
          <a:lstStyle/>
          <a:p>
            <a:pPr>
              <a:buNone/>
            </a:pPr>
            <a:r>
              <a:rPr lang="ka-GE" sz="2000" dirty="0" smtClean="0">
                <a:solidFill>
                  <a:schemeClr val="tx2"/>
                </a:solidFill>
              </a:rPr>
              <a:t>        თავმჯდომარის საკუთარი ინიციატივები</a:t>
            </a:r>
          </a:p>
          <a:p>
            <a:pPr marL="0" indent="0" algn="just">
              <a:lnSpc>
                <a:spcPct val="150000"/>
              </a:lnSpc>
              <a:buNone/>
            </a:pPr>
            <a:r>
              <a:rPr lang="ka-GE" sz="1200" dirty="0" smtClean="0">
                <a:solidFill>
                  <a:schemeClr val="tx2"/>
                </a:solidFill>
              </a:rPr>
              <a:t>	აქვე მინდა ყურადღება გავამახვილო უკვე ტრადიციად ქცეულ რამოდენიმე საქველმოქმედო ღონისძიებაზე, რომლებიც იმედს ვიტოვებ მომავალშიც გაგრძელდება. ესენია: </a:t>
            </a:r>
          </a:p>
          <a:p>
            <a:pPr marL="0" indent="0" algn="just">
              <a:lnSpc>
                <a:spcPct val="150000"/>
              </a:lnSpc>
              <a:buNone/>
            </a:pPr>
            <a:endParaRPr lang="ka-GE" sz="1200" dirty="0" smtClean="0">
              <a:solidFill>
                <a:schemeClr val="tx2"/>
              </a:solidFill>
            </a:endParaRPr>
          </a:p>
          <a:p>
            <a:pPr algn="just">
              <a:lnSpc>
                <a:spcPct val="150000"/>
              </a:lnSpc>
              <a:buFont typeface="Wingdings" pitchFamily="2" charset="2"/>
              <a:buChar char="Ø"/>
            </a:pPr>
            <a:r>
              <a:rPr lang="ka-GE" sz="1200" dirty="0" smtClean="0">
                <a:solidFill>
                  <a:schemeClr val="tx2"/>
                </a:solidFill>
              </a:rPr>
              <a:t>საზოგადოებრივი მაუწყებლის ოპერატორისა და ფოტოგრაფის ხსოვნისადმი მიძღვნილ   ღონისძიება;</a:t>
            </a:r>
          </a:p>
          <a:p>
            <a:pPr algn="just">
              <a:lnSpc>
                <a:spcPct val="150000"/>
              </a:lnSpc>
              <a:buFont typeface="Wingdings" pitchFamily="2" charset="2"/>
              <a:buChar char="Ø"/>
            </a:pPr>
            <a:r>
              <a:rPr lang="ka-GE" sz="1200" dirty="0">
                <a:solidFill>
                  <a:schemeClr val="tx2"/>
                </a:solidFill>
              </a:rPr>
              <a:t>ლეიკემიით დაავადებული ბავშვებისათვის </a:t>
            </a:r>
            <a:r>
              <a:rPr lang="ka-GE" sz="1200" dirty="0" smtClean="0">
                <a:solidFill>
                  <a:schemeClr val="tx2"/>
                </a:solidFill>
              </a:rPr>
              <a:t>  გამართული შეხვედრა;</a:t>
            </a:r>
          </a:p>
          <a:p>
            <a:pPr algn="just">
              <a:lnSpc>
                <a:spcPct val="150000"/>
              </a:lnSpc>
              <a:buFont typeface="Wingdings" pitchFamily="2" charset="2"/>
              <a:buChar char="Ø"/>
            </a:pPr>
            <a:r>
              <a:rPr lang="ka-GE" sz="1200" dirty="0" smtClean="0">
                <a:solidFill>
                  <a:schemeClr val="tx2"/>
                </a:solidFill>
              </a:rPr>
              <a:t>ბავშვთა </a:t>
            </a:r>
            <a:r>
              <a:rPr lang="ka-GE" sz="1200" dirty="0">
                <a:solidFill>
                  <a:schemeClr val="tx2"/>
                </a:solidFill>
              </a:rPr>
              <a:t>დღისადმი </a:t>
            </a:r>
            <a:r>
              <a:rPr lang="ka-GE" sz="1200" dirty="0" smtClean="0">
                <a:solidFill>
                  <a:schemeClr val="tx2"/>
                </a:solidFill>
              </a:rPr>
              <a:t>მიძღვნილი  </a:t>
            </a:r>
            <a:r>
              <a:rPr lang="ka-GE" sz="1200" dirty="0">
                <a:solidFill>
                  <a:schemeClr val="tx2"/>
                </a:solidFill>
              </a:rPr>
              <a:t>ღონისძიება</a:t>
            </a:r>
            <a:r>
              <a:rPr lang="ka-GE" sz="1200" dirty="0" smtClean="0">
                <a:solidFill>
                  <a:schemeClr val="tx2"/>
                </a:solidFill>
              </a:rPr>
              <a:t>;</a:t>
            </a:r>
          </a:p>
          <a:p>
            <a:pPr algn="just">
              <a:lnSpc>
                <a:spcPct val="150000"/>
              </a:lnSpc>
              <a:buFont typeface="Wingdings" pitchFamily="2" charset="2"/>
              <a:buChar char="Ø"/>
            </a:pPr>
            <a:r>
              <a:rPr lang="ka-GE" sz="1200" dirty="0" smtClean="0">
                <a:solidFill>
                  <a:schemeClr val="tx2"/>
                </a:solidFill>
              </a:rPr>
              <a:t>სოციალურად დაუცველი ოჯახისათვის საჩუქრებისა და სურსათით დახმარება;</a:t>
            </a:r>
          </a:p>
          <a:p>
            <a:pPr algn="just">
              <a:lnSpc>
                <a:spcPct val="150000"/>
              </a:lnSpc>
              <a:buFont typeface="Wingdings" pitchFamily="2" charset="2"/>
              <a:buChar char="Ø"/>
            </a:pPr>
            <a:r>
              <a:rPr lang="ka-GE" sz="1200" dirty="0" smtClean="0">
                <a:solidFill>
                  <a:schemeClr val="tx2"/>
                </a:solidFill>
              </a:rPr>
              <a:t>ეკონომიურად მძიმე </a:t>
            </a:r>
            <a:r>
              <a:rPr lang="ka-GE" sz="1200" dirty="0" smtClean="0">
                <a:solidFill>
                  <a:schemeClr val="tx2"/>
                </a:solidFill>
              </a:rPr>
              <a:t>მდგო</a:t>
            </a:r>
            <a:r>
              <a:rPr lang="ka-GE" sz="1200" dirty="0" smtClean="0">
                <a:solidFill>
                  <a:schemeClr val="tx2"/>
                </a:solidFill>
              </a:rPr>
              <a:t>მარეობაში </a:t>
            </a:r>
            <a:r>
              <a:rPr lang="ka-GE" sz="1200" dirty="0" smtClean="0">
                <a:solidFill>
                  <a:schemeClr val="tx2"/>
                </a:solidFill>
              </a:rPr>
              <a:t>მყოფ, სტუდენტებისათვის სწავლების საფასურის დაფარვა;</a:t>
            </a:r>
          </a:p>
          <a:p>
            <a:pPr algn="just">
              <a:lnSpc>
                <a:spcPct val="150000"/>
              </a:lnSpc>
              <a:buFont typeface="Wingdings" pitchFamily="2" charset="2"/>
              <a:buChar char="Ø"/>
            </a:pPr>
            <a:r>
              <a:rPr lang="ka-GE" sz="1200" dirty="0" smtClean="0">
                <a:solidFill>
                  <a:schemeClr val="tx2"/>
                </a:solidFill>
              </a:rPr>
              <a:t>აგვისტოს ომის გმირის, სოფელ შინდისში </a:t>
            </a:r>
            <a:r>
              <a:rPr lang="ka-GE" sz="1200" dirty="0" smtClean="0">
                <a:solidFill>
                  <a:schemeClr val="tx2"/>
                </a:solidFill>
              </a:rPr>
              <a:t>დაღუპული </a:t>
            </a:r>
            <a:r>
              <a:rPr lang="ka-GE" sz="1200" dirty="0" smtClean="0">
                <a:solidFill>
                  <a:schemeClr val="tx2"/>
                </a:solidFill>
              </a:rPr>
              <a:t>ირაკლი ჯანელიძის ხსოვნისადმი მიძღვნილი   პატივგების ღონისძიება;</a:t>
            </a:r>
          </a:p>
          <a:p>
            <a:pPr algn="just">
              <a:lnSpc>
                <a:spcPct val="150000"/>
              </a:lnSpc>
              <a:buFont typeface="Wingdings" pitchFamily="2" charset="2"/>
              <a:buChar char="Ø"/>
            </a:pPr>
            <a:r>
              <a:rPr lang="ka-GE" sz="1200" dirty="0" smtClean="0">
                <a:solidFill>
                  <a:schemeClr val="tx2"/>
                </a:solidFill>
              </a:rPr>
              <a:t>პროფესიული დღის მილოცვა და </a:t>
            </a:r>
            <a:r>
              <a:rPr lang="ka-GE" sz="1200" dirty="0" smtClean="0">
                <a:solidFill>
                  <a:schemeClr val="tx2"/>
                </a:solidFill>
              </a:rPr>
              <a:t>სამახსოვრო </a:t>
            </a:r>
            <a:r>
              <a:rPr lang="ka-GE" sz="1200" dirty="0" smtClean="0">
                <a:solidFill>
                  <a:schemeClr val="tx2"/>
                </a:solidFill>
              </a:rPr>
              <a:t>საჩუქრით ღვაწლის დაფასება, რომლის ობიექტი მიმდინარე წელს </a:t>
            </a:r>
            <a:r>
              <a:rPr lang="ka-GE" sz="1200" dirty="0" smtClean="0">
                <a:solidFill>
                  <a:schemeClr val="tx2"/>
                </a:solidFill>
              </a:rPr>
              <a:t>გახლდათ </a:t>
            </a:r>
            <a:r>
              <a:rPr lang="ka-GE" sz="1200" dirty="0" smtClean="0">
                <a:solidFill>
                  <a:schemeClr val="tx2"/>
                </a:solidFill>
              </a:rPr>
              <a:t>85 წლის ალესანდრე შენგელია, იგი დღემდე აქტიურად თანამშრომლობს სხვადასხვა გამომცემლობებთან;</a:t>
            </a:r>
          </a:p>
          <a:p>
            <a:pPr algn="just">
              <a:lnSpc>
                <a:spcPct val="150000"/>
              </a:lnSpc>
              <a:buFont typeface="Wingdings" pitchFamily="2" charset="2"/>
              <a:buChar char="Ø"/>
            </a:pPr>
            <a:r>
              <a:rPr lang="ka-GE" sz="1200" dirty="0" smtClean="0">
                <a:solidFill>
                  <a:schemeClr val="tx2"/>
                </a:solidFill>
              </a:rPr>
              <a:t>ახალგაზრდა თაობის წარმომადგენელთა მიღწევების წახალისება--რომელიც ფარგლებში წელს  მოეწყო შეხვედრა  ბავშვთა საფეხბურთო კლუბ „ქუთაისის“-თან. საზღვარგარეთ მიღწეული წარმატების აღსანიშნავად გამართული ღონისძიება </a:t>
            </a:r>
            <a:r>
              <a:rPr lang="ka-GE" sz="1200" dirty="0" smtClean="0">
                <a:solidFill>
                  <a:schemeClr val="tx2"/>
                </a:solidFill>
              </a:rPr>
              <a:t>სამახსოვრო </a:t>
            </a:r>
            <a:r>
              <a:rPr lang="ka-GE" sz="1200" dirty="0" smtClean="0">
                <a:solidFill>
                  <a:schemeClr val="tx2"/>
                </a:solidFill>
              </a:rPr>
              <a:t>საჩუქრებითა და მადლობის სიგელის გადაცემით დაგვირგვინდა;</a:t>
            </a:r>
          </a:p>
          <a:p>
            <a:pPr algn="just">
              <a:lnSpc>
                <a:spcPct val="150000"/>
              </a:lnSpc>
              <a:buFont typeface="Wingdings" pitchFamily="2" charset="2"/>
              <a:buChar char="Ø"/>
            </a:pPr>
            <a:r>
              <a:rPr lang="ka-GE" sz="1200" dirty="0" smtClean="0">
                <a:solidFill>
                  <a:schemeClr val="tx2"/>
                </a:solidFill>
              </a:rPr>
              <a:t>და სხვა.</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07504"/>
            <a:ext cx="6172200" cy="432048"/>
          </a:xfrm>
          <a:solidFill>
            <a:srgbClr val="7030A0"/>
          </a:solidFill>
        </p:spPr>
        <p:txBody>
          <a:bodyPr>
            <a:normAutofit/>
          </a:bodyPr>
          <a:lstStyle/>
          <a:p>
            <a:r>
              <a:rPr lang="ka-GE" sz="1000" dirty="0" smtClean="0">
                <a:solidFill>
                  <a:schemeClr val="bg2"/>
                </a:solidFill>
              </a:rPr>
              <a:t>ქალაქ ქუთაისის მუნიციპალიტეტის საკრებულოს თავმჯდომარის  ანგარიში </a:t>
            </a:r>
            <a:br>
              <a:rPr lang="ka-GE" sz="1000" dirty="0" smtClean="0">
                <a:solidFill>
                  <a:schemeClr val="bg2"/>
                </a:solidFill>
              </a:rPr>
            </a:br>
            <a:r>
              <a:rPr lang="ka-GE" sz="1000" dirty="0" smtClean="0">
                <a:solidFill>
                  <a:schemeClr val="bg2"/>
                </a:solidFill>
              </a:rPr>
              <a:t>01.01.2019-31.10.2019</a:t>
            </a:r>
            <a:endParaRPr lang="ru-RU" sz="1000" dirty="0"/>
          </a:p>
        </p:txBody>
      </p:sp>
      <p:sp>
        <p:nvSpPr>
          <p:cNvPr id="3" name="Content Placeholder 2"/>
          <p:cNvSpPr>
            <a:spLocks noGrp="1"/>
          </p:cNvSpPr>
          <p:nvPr>
            <p:ph idx="1"/>
          </p:nvPr>
        </p:nvSpPr>
        <p:spPr>
          <a:xfrm>
            <a:off x="342900" y="611560"/>
            <a:ext cx="6172200" cy="8318159"/>
          </a:xfrm>
        </p:spPr>
        <p:txBody>
          <a:bodyPr>
            <a:noAutofit/>
          </a:bodyPr>
          <a:lstStyle/>
          <a:p>
            <a:pPr>
              <a:buNone/>
            </a:pPr>
            <a:r>
              <a:rPr lang="ka-GE" sz="2000" dirty="0" smtClean="0">
                <a:solidFill>
                  <a:schemeClr val="tx2"/>
                </a:solidFill>
              </a:rPr>
              <a:t>კომისიები</a:t>
            </a:r>
          </a:p>
          <a:p>
            <a:pPr algn="just">
              <a:lnSpc>
                <a:spcPct val="150000"/>
              </a:lnSpc>
              <a:buNone/>
            </a:pPr>
            <a:r>
              <a:rPr lang="ka-GE" sz="1100" dirty="0" smtClean="0">
                <a:solidFill>
                  <a:schemeClr val="tx2"/>
                </a:solidFill>
              </a:rPr>
              <a:t>	</a:t>
            </a:r>
            <a:r>
              <a:rPr lang="ka-GE" sz="1200" dirty="0" smtClean="0">
                <a:solidFill>
                  <a:schemeClr val="tx2"/>
                </a:solidFill>
              </a:rPr>
              <a:t>        საკრებულოს ეფექტური  ფუნქციონირების ერთ-ერთი მნიშვნელოვანი კომპონენტი  კომისიების აქტიურობა და გამართული მუშაობაა.</a:t>
            </a:r>
          </a:p>
          <a:p>
            <a:pPr algn="just">
              <a:lnSpc>
                <a:spcPct val="150000"/>
              </a:lnSpc>
              <a:buNone/>
            </a:pPr>
            <a:r>
              <a:rPr lang="ka-GE" sz="1200" dirty="0" smtClean="0">
                <a:solidFill>
                  <a:schemeClr val="tx2"/>
                </a:solidFill>
              </a:rPr>
              <a:t>	</a:t>
            </a:r>
            <a:r>
              <a:rPr lang="ka-GE" sz="1200" dirty="0" smtClean="0"/>
              <a:t> </a:t>
            </a:r>
            <a:r>
              <a:rPr lang="ka-GE" sz="1200" dirty="0" smtClean="0">
                <a:solidFill>
                  <a:schemeClr val="tx2"/>
                </a:solidFill>
              </a:rPr>
              <a:t>	თითოეული გადაწყვეტილება, რომელიც საბოლოოდ საკრებულოს სხდომაზე სამართლებლივი აქტის სახეს იღებს, მუშავდება სწორედ კომისიების მიერ, თავიანთი სფეროების შესაბამისად. საქართველოს კანონმდებლობით, საკრებულოს რეგლამენტითა და შესაბამისი კომისიის დებულებით განსაზღვრული პროცედურების დაცვით.</a:t>
            </a:r>
          </a:p>
          <a:p>
            <a:pPr algn="just">
              <a:lnSpc>
                <a:spcPct val="150000"/>
              </a:lnSpc>
              <a:buNone/>
            </a:pPr>
            <a:r>
              <a:rPr lang="ka-GE" sz="1200" dirty="0">
                <a:solidFill>
                  <a:schemeClr val="tx2"/>
                </a:solidFill>
              </a:rPr>
              <a:t>	</a:t>
            </a:r>
            <a:r>
              <a:rPr lang="ka-GE" sz="1200" dirty="0" smtClean="0">
                <a:solidFill>
                  <a:schemeClr val="tx2"/>
                </a:solidFill>
              </a:rPr>
              <a:t>	       ქუთაისის საკრებულოში </a:t>
            </a:r>
            <a:r>
              <a:rPr lang="en-US" sz="1200" dirty="0" smtClean="0">
                <a:solidFill>
                  <a:schemeClr val="tx2"/>
                </a:solidFill>
              </a:rPr>
              <a:t> </a:t>
            </a:r>
            <a:r>
              <a:rPr lang="ka-GE" sz="1200" dirty="0" smtClean="0">
                <a:solidFill>
                  <a:schemeClr val="tx2"/>
                </a:solidFill>
              </a:rPr>
              <a:t>ფუნქციონირებს 5 მუდმივმოქმედი კომისია</a:t>
            </a:r>
            <a:r>
              <a:rPr lang="en-US" sz="1200" dirty="0" smtClean="0">
                <a:solidFill>
                  <a:schemeClr val="tx2"/>
                </a:solidFill>
              </a:rPr>
              <a:t>.</a:t>
            </a:r>
            <a:r>
              <a:rPr lang="ka-GE" sz="1200" dirty="0" smtClean="0">
                <a:solidFill>
                  <a:schemeClr val="tx2"/>
                </a:solidFill>
              </a:rPr>
              <a:t> ისინი საკრებულოს ბიუროზე წარსადგენად  სამუშაო გეგმის შესაბამისად შეიმუშავებს, განიხილავს და ამზადებს საკრებულოს  გადაწყვეტილებათა პროექტებს. განსაკუთრებული </a:t>
            </a:r>
            <a:r>
              <a:rPr lang="ka-GE" sz="1200" dirty="0" smtClean="0">
                <a:solidFill>
                  <a:schemeClr val="tx2"/>
                </a:solidFill>
              </a:rPr>
              <a:t>ყურადღება </a:t>
            </a:r>
            <a:r>
              <a:rPr lang="ka-GE" sz="1200" dirty="0" smtClean="0">
                <a:solidFill>
                  <a:schemeClr val="tx2"/>
                </a:solidFill>
              </a:rPr>
              <a:t>ექცევა საკრებულოს სხდომებზე განსახილველი სამართლებრივი აქტების პროექტებთან დაკავშირებით დასკვნების მომზადებას, აკონტროლებს  საკრებულოს გადაწყვეტილებათა   შესრულებას, მუნიციპალიტეტის მერიის შესაბამისი მიმართულებების სტრუქტურული  ერთეულების, აგრეთვე მუნიციპალიტეტის მიერ დაფუძნებული იურიდიული პირების საქმიანობას, ისმენს მათ ანგარიშებს და საკრებულოს წარუდგენს  შესაბამის დასკვნებსა და შეფასებებს</a:t>
            </a:r>
            <a:r>
              <a:rPr lang="en-US" sz="1200" dirty="0" smtClean="0">
                <a:solidFill>
                  <a:schemeClr val="tx2"/>
                </a:solidFill>
              </a:rPr>
              <a:t>.</a:t>
            </a:r>
            <a:endParaRPr lang="ka-GE" sz="1200" dirty="0" smtClean="0">
              <a:solidFill>
                <a:schemeClr val="tx2"/>
              </a:solidFill>
            </a:endParaRPr>
          </a:p>
          <a:p>
            <a:pPr algn="just">
              <a:lnSpc>
                <a:spcPct val="150000"/>
              </a:lnSpc>
              <a:buNone/>
            </a:pPr>
            <a:r>
              <a:rPr lang="ka-GE" sz="1200" dirty="0" smtClean="0">
                <a:solidFill>
                  <a:schemeClr val="tx2"/>
                </a:solidFill>
              </a:rPr>
              <a:t>		</a:t>
            </a:r>
            <a:r>
              <a:rPr lang="ka-GE" sz="1200" dirty="0" smtClean="0">
                <a:solidFill>
                  <a:schemeClr val="tx2"/>
                </a:solidFill>
              </a:rPr>
              <a:t>საანგარიშო </a:t>
            </a:r>
            <a:r>
              <a:rPr lang="ka-GE" sz="1200" dirty="0" smtClean="0">
                <a:solidFill>
                  <a:schemeClr val="tx2"/>
                </a:solidFill>
              </a:rPr>
              <a:t>პერიოდში  კომისიების მიერ ჩატარებული იქნა  71 სხდომა  განხილული იქნა 255 საკითხი.</a:t>
            </a:r>
          </a:p>
          <a:p>
            <a:pPr algn="just">
              <a:lnSpc>
                <a:spcPct val="150000"/>
              </a:lnSpc>
              <a:buNone/>
            </a:pPr>
            <a:endParaRPr lang="ka-GE" sz="1200" dirty="0" smtClean="0">
              <a:solidFill>
                <a:schemeClr val="tx2"/>
              </a:solidFill>
            </a:endParaRPr>
          </a:p>
          <a:p>
            <a:pPr algn="just">
              <a:lnSpc>
                <a:spcPct val="150000"/>
              </a:lnSpc>
              <a:buNone/>
            </a:pPr>
            <a:endParaRPr lang="ka-GE" sz="1200" dirty="0" smtClean="0">
              <a:solidFill>
                <a:schemeClr val="tx2"/>
              </a:solidFill>
            </a:endParaRPr>
          </a:p>
          <a:p>
            <a:pPr algn="just">
              <a:buNone/>
            </a:pPr>
            <a:endParaRPr lang="ka-GE" sz="1200" dirty="0" smtClean="0">
              <a:solidFill>
                <a:schemeClr val="tx2"/>
              </a:solidFill>
            </a:endParaRPr>
          </a:p>
          <a:p>
            <a:pPr algn="just">
              <a:buNone/>
            </a:pPr>
            <a:endParaRPr lang="ka-GE" sz="1200" dirty="0" smtClean="0">
              <a:solidFill>
                <a:schemeClr val="tx2"/>
              </a:solidFill>
            </a:endParaRPr>
          </a:p>
          <a:p>
            <a:pPr algn="just">
              <a:buNone/>
            </a:pPr>
            <a:endParaRPr lang="ka-GE" sz="1200" dirty="0" smtClean="0">
              <a:solidFill>
                <a:schemeClr val="tx2"/>
              </a:solidFill>
            </a:endParaRPr>
          </a:p>
          <a:p>
            <a:pPr algn="just">
              <a:buNone/>
            </a:pPr>
            <a:endParaRPr lang="ka-GE" sz="1200" dirty="0" smtClean="0">
              <a:solidFill>
                <a:schemeClr val="tx2"/>
              </a:solidFill>
            </a:endParaRPr>
          </a:p>
          <a:p>
            <a:pPr algn="just">
              <a:buNone/>
            </a:pPr>
            <a:endParaRPr lang="ka-GE" sz="1200" dirty="0" smtClean="0">
              <a:solidFill>
                <a:schemeClr val="tx2"/>
              </a:solidFill>
            </a:endParaRPr>
          </a:p>
          <a:p>
            <a:pPr algn="just">
              <a:buNone/>
            </a:pPr>
            <a:endParaRPr lang="ka-GE" sz="1200" dirty="0" smtClean="0">
              <a:solidFill>
                <a:schemeClr val="tx2"/>
              </a:solidFill>
            </a:endParaRPr>
          </a:p>
          <a:p>
            <a:pPr algn="just">
              <a:buNone/>
            </a:pPr>
            <a:endParaRPr lang="ka-GE" sz="1200" dirty="0" smtClean="0">
              <a:solidFill>
                <a:schemeClr val="tx2"/>
              </a:solidFill>
            </a:endParaRPr>
          </a:p>
          <a:p>
            <a:pPr algn="just">
              <a:buNone/>
            </a:pPr>
            <a:endParaRPr lang="ka-GE" sz="1200" dirty="0" smtClean="0">
              <a:solidFill>
                <a:schemeClr val="tx2"/>
              </a:solidFill>
            </a:endParaRPr>
          </a:p>
          <a:p>
            <a:pPr algn="just">
              <a:buNone/>
            </a:pPr>
            <a:r>
              <a:rPr lang="ka-GE" sz="1200" dirty="0" smtClean="0">
                <a:solidFill>
                  <a:schemeClr val="tx2"/>
                </a:solidFill>
              </a:rPr>
              <a:t>	</a:t>
            </a:r>
          </a:p>
          <a:p>
            <a:pPr algn="just">
              <a:buNone/>
            </a:pPr>
            <a:endParaRPr lang="ru-RU" sz="1200" dirty="0">
              <a:solidFill>
                <a:schemeClr val="tx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6128" y="408505"/>
            <a:ext cx="6172200" cy="419602"/>
          </a:xfrm>
          <a:solidFill>
            <a:schemeClr val="accent4"/>
          </a:solidFill>
        </p:spPr>
        <p:txBody>
          <a:bodyPr>
            <a:normAutofit/>
          </a:bodyPr>
          <a:lstStyle/>
          <a:p>
            <a:r>
              <a:rPr lang="ka-GE" sz="1000" dirty="0">
                <a:solidFill>
                  <a:schemeClr val="bg2"/>
                </a:solidFill>
              </a:rPr>
              <a:t>ქალაქ ქუთაისის მუნიციპალიტეტის საკრებულოს თავმჯდომარის ანგარიში</a:t>
            </a:r>
            <a:br>
              <a:rPr lang="ka-GE" sz="1000" dirty="0">
                <a:solidFill>
                  <a:schemeClr val="bg2"/>
                </a:solidFill>
              </a:rPr>
            </a:br>
            <a:r>
              <a:rPr lang="ka-GE" sz="1000" dirty="0">
                <a:solidFill>
                  <a:schemeClr val="bg2"/>
                </a:solidFill>
              </a:rPr>
              <a:t>01.01.2019-31.10.2019</a:t>
            </a:r>
            <a:endParaRPr lang="ru-RU" sz="1000" dirty="0"/>
          </a:p>
        </p:txBody>
      </p:sp>
      <p:sp>
        <p:nvSpPr>
          <p:cNvPr id="3" name="Content Placeholder 2"/>
          <p:cNvSpPr>
            <a:spLocks noGrp="1"/>
          </p:cNvSpPr>
          <p:nvPr>
            <p:ph idx="1"/>
          </p:nvPr>
        </p:nvSpPr>
        <p:spPr>
          <a:xfrm>
            <a:off x="357166" y="1000100"/>
            <a:ext cx="6500834" cy="7882498"/>
          </a:xfrm>
        </p:spPr>
        <p:txBody>
          <a:bodyPr>
            <a:normAutofit/>
          </a:bodyPr>
          <a:lstStyle/>
          <a:p>
            <a:pPr algn="just">
              <a:buNone/>
            </a:pPr>
            <a:r>
              <a:rPr lang="ka-GE" sz="1200" dirty="0" smtClean="0">
                <a:solidFill>
                  <a:schemeClr val="tx2"/>
                </a:solidFill>
              </a:rPr>
              <a:t>       </a:t>
            </a:r>
            <a:r>
              <a:rPr lang="ka-GE" sz="2000" dirty="0" smtClean="0">
                <a:solidFill>
                  <a:schemeClr val="tx2"/>
                </a:solidFill>
              </a:rPr>
              <a:t>კომისიების მიერ გაწეული სამუშაო</a:t>
            </a:r>
            <a:endParaRPr lang="ka-GE" sz="1200" dirty="0" smtClean="0">
              <a:solidFill>
                <a:schemeClr val="tx2"/>
              </a:solidFill>
            </a:endParaRPr>
          </a:p>
          <a:p>
            <a:pPr algn="just">
              <a:buNone/>
            </a:pPr>
            <a:r>
              <a:rPr lang="ka-GE" sz="1200" dirty="0" smtClean="0">
                <a:solidFill>
                  <a:schemeClr val="tx2"/>
                </a:solidFill>
              </a:rPr>
              <a:t>  		</a:t>
            </a:r>
          </a:p>
          <a:p>
            <a:pPr lvl="0">
              <a:buNone/>
            </a:pPr>
            <a:endParaRPr lang="ru-RU" sz="1000" dirty="0" smtClean="0"/>
          </a:p>
          <a:p>
            <a:pPr>
              <a:buNone/>
            </a:pPr>
            <a:endParaRPr lang="ru-RU" sz="1000" dirty="0"/>
          </a:p>
        </p:txBody>
      </p:sp>
      <p:graphicFrame>
        <p:nvGraphicFramePr>
          <p:cNvPr id="6" name="Diagram 5"/>
          <p:cNvGraphicFramePr/>
          <p:nvPr>
            <p:extLst>
              <p:ext uri="{D42A27DB-BD31-4B8C-83A1-F6EECF244321}">
                <p14:modId xmlns:p14="http://schemas.microsoft.com/office/powerpoint/2010/main" val="3082059407"/>
              </p:ext>
            </p:extLst>
          </p:nvPr>
        </p:nvGraphicFramePr>
        <p:xfrm>
          <a:off x="188640" y="1357290"/>
          <a:ext cx="1800200" cy="36925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2" name="Diagram 11"/>
          <p:cNvGraphicFramePr/>
          <p:nvPr>
            <p:extLst>
              <p:ext uri="{D42A27DB-BD31-4B8C-83A1-F6EECF244321}">
                <p14:modId xmlns:p14="http://schemas.microsoft.com/office/powerpoint/2010/main" val="890623013"/>
              </p:ext>
            </p:extLst>
          </p:nvPr>
        </p:nvGraphicFramePr>
        <p:xfrm>
          <a:off x="2420888" y="1357290"/>
          <a:ext cx="2079682" cy="385765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3" name="Diagram 12"/>
          <p:cNvGraphicFramePr/>
          <p:nvPr>
            <p:extLst>
              <p:ext uri="{D42A27DB-BD31-4B8C-83A1-F6EECF244321}">
                <p14:modId xmlns:p14="http://schemas.microsoft.com/office/powerpoint/2010/main" val="3593755390"/>
              </p:ext>
            </p:extLst>
          </p:nvPr>
        </p:nvGraphicFramePr>
        <p:xfrm>
          <a:off x="4857760" y="1428728"/>
          <a:ext cx="2000240" cy="3786214"/>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4" name="Diagram 13"/>
          <p:cNvGraphicFramePr/>
          <p:nvPr>
            <p:extLst>
              <p:ext uri="{D42A27DB-BD31-4B8C-83A1-F6EECF244321}">
                <p14:modId xmlns:p14="http://schemas.microsoft.com/office/powerpoint/2010/main" val="1386775863"/>
              </p:ext>
            </p:extLst>
          </p:nvPr>
        </p:nvGraphicFramePr>
        <p:xfrm>
          <a:off x="3714752" y="5572132"/>
          <a:ext cx="2571768" cy="3357586"/>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15" name="Diagram 14"/>
          <p:cNvGraphicFramePr/>
          <p:nvPr>
            <p:extLst>
              <p:ext uri="{D42A27DB-BD31-4B8C-83A1-F6EECF244321}">
                <p14:modId xmlns:p14="http://schemas.microsoft.com/office/powerpoint/2010/main" val="1111279145"/>
              </p:ext>
            </p:extLst>
          </p:nvPr>
        </p:nvGraphicFramePr>
        <p:xfrm>
          <a:off x="928670" y="5715008"/>
          <a:ext cx="2428892" cy="3214710"/>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776" y="142845"/>
            <a:ext cx="6172200" cy="396707"/>
          </a:xfrm>
          <a:solidFill>
            <a:srgbClr val="7030A0"/>
          </a:solidFill>
        </p:spPr>
        <p:txBody>
          <a:bodyPr>
            <a:noAutofit/>
          </a:bodyPr>
          <a:lstStyle/>
          <a:p>
            <a:pPr lvl="0"/>
            <a:r>
              <a:rPr lang="ka-GE" sz="1000" dirty="0">
                <a:solidFill>
                  <a:schemeClr val="bg2"/>
                </a:solidFill>
              </a:rPr>
              <a:t>ქალაქ ქუთაისის მუნიციპალიტეტის საკრებულოს თავმჯდომარის ანგარიში</a:t>
            </a:r>
            <a:br>
              <a:rPr lang="ka-GE" sz="1000" dirty="0">
                <a:solidFill>
                  <a:schemeClr val="bg2"/>
                </a:solidFill>
              </a:rPr>
            </a:br>
            <a:r>
              <a:rPr lang="ka-GE" sz="1000" dirty="0">
                <a:solidFill>
                  <a:schemeClr val="bg2"/>
                </a:solidFill>
              </a:rPr>
              <a:t>01.01.2019-31.10.2019</a:t>
            </a:r>
            <a:endParaRPr lang="ru-RU" sz="1000" dirty="0"/>
          </a:p>
        </p:txBody>
      </p:sp>
      <p:sp>
        <p:nvSpPr>
          <p:cNvPr id="3" name="Content Placeholder 2"/>
          <p:cNvSpPr>
            <a:spLocks noGrp="1"/>
          </p:cNvSpPr>
          <p:nvPr>
            <p:ph idx="1"/>
          </p:nvPr>
        </p:nvSpPr>
        <p:spPr>
          <a:xfrm>
            <a:off x="352645" y="539552"/>
            <a:ext cx="6172200" cy="1800200"/>
          </a:xfrm>
        </p:spPr>
        <p:txBody>
          <a:bodyPr>
            <a:normAutofit lnSpcReduction="10000"/>
          </a:bodyPr>
          <a:lstStyle/>
          <a:p>
            <a:pPr>
              <a:buNone/>
            </a:pPr>
            <a:r>
              <a:rPr lang="ka-GE" sz="2000" dirty="0" smtClean="0">
                <a:solidFill>
                  <a:schemeClr val="tx2"/>
                </a:solidFill>
              </a:rPr>
              <a:t>ფრაქციები</a:t>
            </a:r>
          </a:p>
          <a:p>
            <a:pPr algn="just">
              <a:lnSpc>
                <a:spcPct val="160000"/>
              </a:lnSpc>
              <a:buNone/>
            </a:pPr>
            <a:r>
              <a:rPr lang="ka-GE" sz="2000" dirty="0">
                <a:solidFill>
                  <a:schemeClr val="tx2"/>
                </a:solidFill>
              </a:rPr>
              <a:t>	</a:t>
            </a:r>
            <a:r>
              <a:rPr lang="ka-GE" sz="2000" dirty="0" smtClean="0">
                <a:solidFill>
                  <a:schemeClr val="tx2"/>
                </a:solidFill>
              </a:rPr>
              <a:t>        </a:t>
            </a:r>
            <a:r>
              <a:rPr lang="ka-GE" sz="1200" dirty="0" smtClean="0">
                <a:solidFill>
                  <a:schemeClr val="tx2"/>
                </a:solidFill>
              </a:rPr>
              <a:t>საკრებულოში შექმნილია საერთო პოლიტიკური შეხედულების მქონე ხუთი ფრაქცია, რომლებიც გამოხატავენ ფრაქციის ერთიან პოზიციას საკრებულოს სხდომებზე განსახილველ საკითხებთან დაკავშირებით, იღებენ შესაბამის გადაწყვეტილებებს  ფრაქციის საქმიანობის საკითხებზე. </a:t>
            </a:r>
          </a:p>
          <a:p>
            <a:pPr algn="just">
              <a:buNone/>
            </a:pPr>
            <a:endParaRPr lang="ru-RU" sz="1200" dirty="0">
              <a:solidFill>
                <a:schemeClr val="tx2"/>
              </a:solidFill>
            </a:endParaRPr>
          </a:p>
        </p:txBody>
      </p:sp>
      <p:graphicFrame>
        <p:nvGraphicFramePr>
          <p:cNvPr id="4" name="Diagram 3"/>
          <p:cNvGraphicFramePr/>
          <p:nvPr>
            <p:extLst>
              <p:ext uri="{D42A27DB-BD31-4B8C-83A1-F6EECF244321}">
                <p14:modId xmlns:p14="http://schemas.microsoft.com/office/powerpoint/2010/main" val="1033678394"/>
              </p:ext>
            </p:extLst>
          </p:nvPr>
        </p:nvGraphicFramePr>
        <p:xfrm>
          <a:off x="2571744" y="2469519"/>
          <a:ext cx="2000264" cy="30385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1100932502"/>
              </p:ext>
            </p:extLst>
          </p:nvPr>
        </p:nvGraphicFramePr>
        <p:xfrm>
          <a:off x="4643446" y="2339752"/>
          <a:ext cx="1928826" cy="316835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Diagram 8"/>
          <p:cNvGraphicFramePr/>
          <p:nvPr>
            <p:extLst>
              <p:ext uri="{D42A27DB-BD31-4B8C-83A1-F6EECF244321}">
                <p14:modId xmlns:p14="http://schemas.microsoft.com/office/powerpoint/2010/main" val="1445414723"/>
              </p:ext>
            </p:extLst>
          </p:nvPr>
        </p:nvGraphicFramePr>
        <p:xfrm>
          <a:off x="214290" y="2411761"/>
          <a:ext cx="2000264" cy="3096343"/>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0" name="Diagram 9"/>
          <p:cNvGraphicFramePr/>
          <p:nvPr>
            <p:extLst>
              <p:ext uri="{D42A27DB-BD31-4B8C-83A1-F6EECF244321}">
                <p14:modId xmlns:p14="http://schemas.microsoft.com/office/powerpoint/2010/main" val="8524775"/>
              </p:ext>
            </p:extLst>
          </p:nvPr>
        </p:nvGraphicFramePr>
        <p:xfrm>
          <a:off x="4286256" y="5724128"/>
          <a:ext cx="2214578" cy="320559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graphicFrame>
        <p:nvGraphicFramePr>
          <p:cNvPr id="11" name="Diagram 10"/>
          <p:cNvGraphicFramePr/>
          <p:nvPr>
            <p:extLst>
              <p:ext uri="{D42A27DB-BD31-4B8C-83A1-F6EECF244321}">
                <p14:modId xmlns:p14="http://schemas.microsoft.com/office/powerpoint/2010/main" val="1058148980"/>
              </p:ext>
            </p:extLst>
          </p:nvPr>
        </p:nvGraphicFramePr>
        <p:xfrm>
          <a:off x="285728" y="5868144"/>
          <a:ext cx="2214554" cy="3099686"/>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spTree>
    <p:extLst>
      <p:ext uri="{BB962C8B-B14F-4D97-AF65-F5344CB8AC3E}">
        <p14:creationId xmlns:p14="http://schemas.microsoft.com/office/powerpoint/2010/main" val="36014416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07504"/>
            <a:ext cx="6172200" cy="360040"/>
          </a:xfrm>
        </p:spPr>
        <p:style>
          <a:lnRef idx="2">
            <a:schemeClr val="accent4">
              <a:shade val="50000"/>
            </a:schemeClr>
          </a:lnRef>
          <a:fillRef idx="1">
            <a:schemeClr val="accent4"/>
          </a:fillRef>
          <a:effectRef idx="0">
            <a:schemeClr val="accent4"/>
          </a:effectRef>
          <a:fontRef idx="minor">
            <a:schemeClr val="lt1"/>
          </a:fontRef>
        </p:style>
        <p:txBody>
          <a:bodyPr>
            <a:normAutofit fontScale="90000"/>
          </a:bodyPr>
          <a:lstStyle/>
          <a:p>
            <a:r>
              <a:rPr lang="ka-GE" sz="900" dirty="0">
                <a:solidFill>
                  <a:schemeClr val="bg2"/>
                </a:solidFill>
              </a:rPr>
              <a:t>ქალაქ ქუთაისის მუნიციპალიტეტის საკრებულოს თავმჯდომარის ანგარიში</a:t>
            </a:r>
            <a:br>
              <a:rPr lang="ka-GE" sz="900" dirty="0">
                <a:solidFill>
                  <a:schemeClr val="bg2"/>
                </a:solidFill>
              </a:rPr>
            </a:br>
            <a:r>
              <a:rPr lang="ka-GE" sz="900" dirty="0">
                <a:solidFill>
                  <a:schemeClr val="bg2"/>
                </a:solidFill>
              </a:rPr>
              <a:t>01.01.2019-31.10.2019</a:t>
            </a:r>
            <a:endParaRPr lang="en-US" sz="900" dirty="0"/>
          </a:p>
        </p:txBody>
      </p:sp>
      <p:sp>
        <p:nvSpPr>
          <p:cNvPr id="3" name="Content Placeholder 2"/>
          <p:cNvSpPr>
            <a:spLocks noGrp="1"/>
          </p:cNvSpPr>
          <p:nvPr>
            <p:ph idx="1"/>
          </p:nvPr>
        </p:nvSpPr>
        <p:spPr>
          <a:xfrm>
            <a:off x="342900" y="467544"/>
            <a:ext cx="6326460" cy="8247859"/>
          </a:xfrm>
        </p:spPr>
        <p:txBody>
          <a:bodyPr>
            <a:normAutofit fontScale="85000" lnSpcReduction="10000"/>
          </a:bodyPr>
          <a:lstStyle/>
          <a:p>
            <a:pPr marL="0" indent="0" algn="just">
              <a:buNone/>
            </a:pPr>
            <a:endParaRPr lang="ka-GE" sz="1200" dirty="0" smtClean="0">
              <a:solidFill>
                <a:schemeClr val="tx2"/>
              </a:solidFill>
            </a:endParaRPr>
          </a:p>
          <a:p>
            <a:pPr marL="0" indent="0" algn="just">
              <a:buNone/>
            </a:pPr>
            <a:r>
              <a:rPr lang="ka-GE" sz="1200" dirty="0" smtClean="0">
                <a:solidFill>
                  <a:schemeClr val="tx2"/>
                </a:solidFill>
              </a:rPr>
              <a:t>	</a:t>
            </a:r>
            <a:r>
              <a:rPr lang="ka-GE" sz="1400" dirty="0" smtClean="0">
                <a:solidFill>
                  <a:schemeClr val="tx2"/>
                </a:solidFill>
              </a:rPr>
              <a:t>ბიუჯეტის ფორმირება, ზედამხედველობა და კონტროლი</a:t>
            </a:r>
          </a:p>
          <a:p>
            <a:pPr marL="0" indent="0" algn="just">
              <a:buNone/>
            </a:pPr>
            <a:endParaRPr lang="ka-GE" sz="1400" dirty="0" smtClean="0">
              <a:solidFill>
                <a:schemeClr val="tx2"/>
              </a:solidFill>
            </a:endParaRPr>
          </a:p>
          <a:p>
            <a:pPr marL="0" indent="0" algn="just">
              <a:lnSpc>
                <a:spcPct val="150000"/>
              </a:lnSpc>
              <a:buNone/>
            </a:pPr>
            <a:r>
              <a:rPr lang="ka-GE" sz="1200" dirty="0" smtClean="0">
                <a:solidFill>
                  <a:schemeClr val="tx2"/>
                </a:solidFill>
              </a:rPr>
              <a:t>	აღსანიშნავია, რომ საკრებულოში როგორც თითოეული წევრის მხრიდან ასევე   შესაბამისი კომისიებისა და ფრაქციების  მიერ, განსაკუთრებული </a:t>
            </a:r>
            <a:r>
              <a:rPr lang="ka-GE" sz="1200" dirty="0" smtClean="0">
                <a:solidFill>
                  <a:schemeClr val="tx2"/>
                </a:solidFill>
              </a:rPr>
              <a:t>ყურადღება </a:t>
            </a:r>
            <a:r>
              <a:rPr lang="ka-GE" sz="1200" dirty="0" smtClean="0">
                <a:solidFill>
                  <a:schemeClr val="tx2"/>
                </a:solidFill>
              </a:rPr>
              <a:t>ექცევა მათ სფეროს მიკუთვნებულ საკითხებთან დაკავშირებით ბიუჯეტში გათვალისწინებული პროგრამების შესრულებაზე კონტროლის განხორციელებას. ისინი ინიცირების </a:t>
            </a:r>
            <a:r>
              <a:rPr lang="ka-GE" sz="1200" dirty="0">
                <a:solidFill>
                  <a:schemeClr val="tx2"/>
                </a:solidFill>
              </a:rPr>
              <a:t>წესით, აყენებენ წინადადებებს მუნიციპალიტეტის ადგილობრივი ორგანოების </a:t>
            </a:r>
            <a:r>
              <a:rPr lang="ka-GE" sz="1200" dirty="0" smtClean="0">
                <a:solidFill>
                  <a:schemeClr val="tx2"/>
                </a:solidFill>
              </a:rPr>
              <a:t>წინაშე, </a:t>
            </a:r>
            <a:r>
              <a:rPr lang="ka-GE" sz="1200" dirty="0">
                <a:solidFill>
                  <a:schemeClr val="tx2"/>
                </a:solidFill>
              </a:rPr>
              <a:t>ქალაქის ადგილობრივი ბიუჯეტით გათვალისწინებული პროგრამების  შესრულების მდგომარეობის, ქალაქის </a:t>
            </a:r>
            <a:r>
              <a:rPr lang="ka-GE" sz="1200" dirty="0" smtClean="0">
                <a:solidFill>
                  <a:schemeClr val="tx2"/>
                </a:solidFill>
              </a:rPr>
              <a:t>სოციალურ-ეკონომიკური</a:t>
            </a:r>
            <a:r>
              <a:rPr lang="ka-GE" sz="1200" dirty="0">
                <a:solidFill>
                  <a:schemeClr val="tx2"/>
                </a:solidFill>
              </a:rPr>
              <a:t>, პოლიტიკური და </a:t>
            </a:r>
            <a:r>
              <a:rPr lang="ka-GE" sz="1200" dirty="0" smtClean="0">
                <a:solidFill>
                  <a:schemeClr val="tx2"/>
                </a:solidFill>
              </a:rPr>
              <a:t> </a:t>
            </a:r>
            <a:r>
              <a:rPr lang="ka-GE" sz="1200" dirty="0">
                <a:solidFill>
                  <a:schemeClr val="tx2"/>
                </a:solidFill>
              </a:rPr>
              <a:t>მოსახლეობისათვის სასიცოცხლოდ მნიშვნელოვანი საკითხების მოწესრიგების შესახებ და </a:t>
            </a:r>
            <a:r>
              <a:rPr lang="ka-GE" sz="1200" dirty="0" smtClean="0">
                <a:solidFill>
                  <a:schemeClr val="tx2"/>
                </a:solidFill>
              </a:rPr>
              <a:t>სხვა</a:t>
            </a:r>
          </a:p>
          <a:p>
            <a:pPr marL="0" indent="0" algn="just">
              <a:lnSpc>
                <a:spcPct val="150000"/>
              </a:lnSpc>
              <a:buNone/>
            </a:pPr>
            <a:r>
              <a:rPr lang="ka-GE" sz="1200" dirty="0" smtClean="0">
                <a:solidFill>
                  <a:schemeClr val="tx2"/>
                </a:solidFill>
              </a:rPr>
              <a:t>	ყოველივე ამან ხელი შეუწყო ბიუჯეტით განსაზღვრული პრიორიტეტების განსაზღვრას. </a:t>
            </a:r>
            <a:r>
              <a:rPr lang="ka-GE" sz="1200" dirty="0" smtClean="0">
                <a:solidFill>
                  <a:schemeClr val="tx2"/>
                </a:solidFill>
              </a:rPr>
              <a:t>საყურადღებოა</a:t>
            </a:r>
            <a:r>
              <a:rPr lang="ka-GE" sz="1200" dirty="0" smtClean="0">
                <a:solidFill>
                  <a:schemeClr val="tx2"/>
                </a:solidFill>
              </a:rPr>
              <a:t>, რომ საკრებულოს და მერიის ძალისხმევით ადგილობრივ ბიუჯეტში  სხვა მნიშვნელოვან პროგრამებთან ერთად გათვალისწინებული იქნა ისეთი პროგრამები როგორიცაა:</a:t>
            </a:r>
            <a:endParaRPr lang="ka-GE" sz="1200" dirty="0">
              <a:solidFill>
                <a:schemeClr val="tx2"/>
              </a:solidFill>
            </a:endParaRPr>
          </a:p>
          <a:p>
            <a:pPr algn="just">
              <a:lnSpc>
                <a:spcPct val="150000"/>
              </a:lnSpc>
              <a:buFont typeface="Wingdings" panose="05000000000000000000" pitchFamily="2" charset="2"/>
              <a:buChar char="Ø"/>
            </a:pPr>
            <a:r>
              <a:rPr lang="ka-GE" sz="1200" dirty="0" smtClean="0">
                <a:solidFill>
                  <a:schemeClr val="tx2"/>
                </a:solidFill>
              </a:rPr>
              <a:t>სიცოცხლისთვის საშიში დაავადებების მქონე პირების სამედიცინო მომსახურება და დიაგნოსტიკა;</a:t>
            </a:r>
          </a:p>
          <a:p>
            <a:pPr algn="just">
              <a:lnSpc>
                <a:spcPct val="150000"/>
              </a:lnSpc>
              <a:buFont typeface="Wingdings" panose="05000000000000000000" pitchFamily="2" charset="2"/>
              <a:buChar char="Ø"/>
            </a:pPr>
            <a:r>
              <a:rPr lang="ka-GE" sz="1200" dirty="0" smtClean="0">
                <a:solidFill>
                  <a:schemeClr val="tx2"/>
                </a:solidFill>
              </a:rPr>
              <a:t>ეპილეფსიით დაავადებულ პირთა ანტიკონვულსანტებით უზრუნველყოფა;</a:t>
            </a:r>
          </a:p>
          <a:p>
            <a:pPr algn="just">
              <a:lnSpc>
                <a:spcPct val="150000"/>
              </a:lnSpc>
              <a:buFont typeface="Wingdings" panose="05000000000000000000" pitchFamily="2" charset="2"/>
              <a:buChar char="Ø"/>
            </a:pPr>
            <a:r>
              <a:rPr lang="ka-GE" sz="1200" dirty="0" smtClean="0">
                <a:solidFill>
                  <a:schemeClr val="tx2"/>
                </a:solidFill>
              </a:rPr>
              <a:t>ლეიკოზითა და სოლიდური სიმსივნის ფორმით დაავადებულ პირთა თანადგომა;</a:t>
            </a:r>
          </a:p>
          <a:p>
            <a:pPr algn="just">
              <a:lnSpc>
                <a:spcPct val="150000"/>
              </a:lnSpc>
              <a:buFont typeface="Wingdings" panose="05000000000000000000" pitchFamily="2" charset="2"/>
              <a:buChar char="Ø"/>
            </a:pPr>
            <a:r>
              <a:rPr lang="ka-GE" sz="1200" dirty="0" smtClean="0">
                <a:solidFill>
                  <a:schemeClr val="tx2"/>
                </a:solidFill>
              </a:rPr>
              <a:t>მრავალშვილიანი ოჯახების დახმარება;</a:t>
            </a:r>
          </a:p>
          <a:p>
            <a:pPr algn="just">
              <a:lnSpc>
                <a:spcPct val="150000"/>
              </a:lnSpc>
              <a:buFont typeface="Wingdings" panose="05000000000000000000" pitchFamily="2" charset="2"/>
              <a:buChar char="Ø"/>
            </a:pPr>
            <a:r>
              <a:rPr lang="ka-GE" sz="1200" dirty="0" smtClean="0">
                <a:solidFill>
                  <a:schemeClr val="tx2"/>
                </a:solidFill>
              </a:rPr>
              <a:t>შინ მოვლის პროგრამით სარგებლობა; </a:t>
            </a:r>
          </a:p>
          <a:p>
            <a:pPr algn="just">
              <a:lnSpc>
                <a:spcPct val="150000"/>
              </a:lnSpc>
              <a:buFont typeface="Wingdings" panose="05000000000000000000" pitchFamily="2" charset="2"/>
              <a:buChar char="Ø"/>
            </a:pPr>
            <a:r>
              <a:rPr lang="ka-GE" sz="1200" dirty="0" smtClean="0">
                <a:solidFill>
                  <a:schemeClr val="tx2"/>
                </a:solidFill>
              </a:rPr>
              <a:t>შესაბამისი ბენეფიციარებისათვის უფასო მგზავრობის უზრუნველყოფა;</a:t>
            </a:r>
          </a:p>
          <a:p>
            <a:pPr algn="just">
              <a:lnSpc>
                <a:spcPct val="150000"/>
              </a:lnSpc>
              <a:buFont typeface="Wingdings" panose="05000000000000000000" pitchFamily="2" charset="2"/>
              <a:buChar char="Ø"/>
            </a:pPr>
            <a:r>
              <a:rPr lang="ka-GE" sz="1200" dirty="0" smtClean="0">
                <a:solidFill>
                  <a:schemeClr val="tx2"/>
                </a:solidFill>
              </a:rPr>
              <a:t>შეზღუდული </a:t>
            </a:r>
            <a:r>
              <a:rPr lang="ka-GE" sz="1200" dirty="0" smtClean="0">
                <a:solidFill>
                  <a:schemeClr val="tx2"/>
                </a:solidFill>
              </a:rPr>
              <a:t>შესაძლებლობების მქონე პირთა დახმარება;</a:t>
            </a:r>
          </a:p>
          <a:p>
            <a:pPr algn="just">
              <a:lnSpc>
                <a:spcPct val="150000"/>
              </a:lnSpc>
              <a:buFont typeface="Wingdings" panose="05000000000000000000" pitchFamily="2" charset="2"/>
              <a:buChar char="Ø"/>
            </a:pPr>
            <a:r>
              <a:rPr lang="ka-GE" sz="1200" dirty="0" smtClean="0">
                <a:solidFill>
                  <a:schemeClr val="tx2"/>
                </a:solidFill>
              </a:rPr>
              <a:t>შშმ პირების მხარდაჭერა ორიენტირებული პროექტებით;</a:t>
            </a:r>
          </a:p>
          <a:p>
            <a:pPr algn="just">
              <a:lnSpc>
                <a:spcPct val="150000"/>
              </a:lnSpc>
              <a:buFont typeface="Wingdings" panose="05000000000000000000" pitchFamily="2" charset="2"/>
              <a:buChar char="Ø"/>
            </a:pPr>
            <a:r>
              <a:rPr lang="ka-GE" sz="1200" dirty="0" smtClean="0">
                <a:solidFill>
                  <a:schemeClr val="tx2"/>
                </a:solidFill>
              </a:rPr>
              <a:t>მარტოხელა მშობელთა დახმარება;</a:t>
            </a:r>
          </a:p>
          <a:p>
            <a:pPr algn="just">
              <a:lnSpc>
                <a:spcPct val="150000"/>
              </a:lnSpc>
              <a:buFont typeface="Wingdings" panose="05000000000000000000" pitchFamily="2" charset="2"/>
              <a:buChar char="Ø"/>
            </a:pPr>
            <a:r>
              <a:rPr lang="ka-GE" sz="1200" dirty="0" smtClean="0">
                <a:solidFill>
                  <a:schemeClr val="tx2"/>
                </a:solidFill>
              </a:rPr>
              <a:t>ოჯახური ძალადობის მსხვერპლთა თანადგომა;</a:t>
            </a:r>
          </a:p>
          <a:p>
            <a:pPr algn="just">
              <a:lnSpc>
                <a:spcPct val="150000"/>
              </a:lnSpc>
              <a:buFont typeface="Wingdings" panose="05000000000000000000" pitchFamily="2" charset="2"/>
              <a:buChar char="Ø"/>
            </a:pPr>
            <a:r>
              <a:rPr lang="ka-GE" sz="1200" dirty="0" smtClean="0">
                <a:solidFill>
                  <a:schemeClr val="tx2"/>
                </a:solidFill>
              </a:rPr>
              <a:t>დღის ცენტრის ბენეფიციარების დახმარება;</a:t>
            </a:r>
          </a:p>
          <a:p>
            <a:pPr algn="just">
              <a:lnSpc>
                <a:spcPct val="150000"/>
              </a:lnSpc>
              <a:buFont typeface="Wingdings" panose="05000000000000000000" pitchFamily="2" charset="2"/>
              <a:buChar char="Ø"/>
            </a:pPr>
            <a:r>
              <a:rPr lang="ka-GE" sz="1200" dirty="0" smtClean="0">
                <a:solidFill>
                  <a:schemeClr val="tx2"/>
                </a:solidFill>
              </a:rPr>
              <a:t>შეზღუდული შესაძლებლობის მქონე სტუდენტების მხარდაჭერა;</a:t>
            </a:r>
          </a:p>
          <a:p>
            <a:pPr algn="just">
              <a:lnSpc>
                <a:spcPct val="150000"/>
              </a:lnSpc>
              <a:buFont typeface="Wingdings" panose="05000000000000000000" pitchFamily="2" charset="2"/>
              <a:buChar char="Ø"/>
            </a:pPr>
            <a:r>
              <a:rPr lang="ka-GE" sz="1200" dirty="0" smtClean="0">
                <a:solidFill>
                  <a:schemeClr val="tx2"/>
                </a:solidFill>
              </a:rPr>
              <a:t>გზებისა და ტროტუარების </a:t>
            </a:r>
            <a:r>
              <a:rPr lang="ka-GE" sz="1200" dirty="0" smtClean="0">
                <a:solidFill>
                  <a:schemeClr val="tx2"/>
                </a:solidFill>
              </a:rPr>
              <a:t>სანიაღვრე </a:t>
            </a:r>
            <a:r>
              <a:rPr lang="ka-GE" sz="1200" dirty="0" smtClean="0">
                <a:solidFill>
                  <a:schemeClr val="tx2"/>
                </a:solidFill>
              </a:rPr>
              <a:t>სისტემების  მოწესრიგება;</a:t>
            </a:r>
          </a:p>
          <a:p>
            <a:pPr algn="just">
              <a:lnSpc>
                <a:spcPct val="150000"/>
              </a:lnSpc>
              <a:buFont typeface="Wingdings" panose="05000000000000000000" pitchFamily="2" charset="2"/>
              <a:buChar char="Ø"/>
            </a:pPr>
            <a:r>
              <a:rPr lang="ka-GE" sz="1200" dirty="0">
                <a:solidFill>
                  <a:schemeClr val="tx2"/>
                </a:solidFill>
              </a:rPr>
              <a:t>ფასადების რეაბილიტაცია, სკვერების </a:t>
            </a:r>
            <a:r>
              <a:rPr lang="ka-GE" sz="1200" dirty="0" smtClean="0">
                <a:solidFill>
                  <a:schemeClr val="tx2"/>
                </a:solidFill>
              </a:rPr>
              <a:t>კეთილმოწყობა;</a:t>
            </a:r>
          </a:p>
          <a:p>
            <a:pPr algn="just">
              <a:lnSpc>
                <a:spcPct val="150000"/>
              </a:lnSpc>
              <a:buFont typeface="Wingdings" panose="05000000000000000000" pitchFamily="2" charset="2"/>
              <a:buChar char="Ø"/>
            </a:pPr>
            <a:r>
              <a:rPr lang="ka-GE" sz="1200" dirty="0" smtClean="0">
                <a:solidFill>
                  <a:schemeClr val="tx2"/>
                </a:solidFill>
              </a:rPr>
              <a:t>საყრდენი კედლების მშენებლობა;</a:t>
            </a:r>
          </a:p>
          <a:p>
            <a:pPr algn="just">
              <a:lnSpc>
                <a:spcPct val="150000"/>
              </a:lnSpc>
              <a:buFont typeface="Wingdings" panose="05000000000000000000" pitchFamily="2" charset="2"/>
              <a:buChar char="Ø"/>
            </a:pPr>
            <a:r>
              <a:rPr lang="ka-GE" sz="1200" dirty="0" smtClean="0">
                <a:solidFill>
                  <a:schemeClr val="tx2"/>
                </a:solidFill>
              </a:rPr>
              <a:t>საგანმანათლებლო და სპორტული ინფრასტრუქტურის </a:t>
            </a:r>
            <a:r>
              <a:rPr lang="ka-GE" sz="1200" dirty="0" smtClean="0">
                <a:solidFill>
                  <a:schemeClr val="tx2"/>
                </a:solidFill>
              </a:rPr>
              <a:t>განვითარება</a:t>
            </a:r>
            <a:r>
              <a:rPr lang="ka-GE" sz="1200" dirty="0" smtClean="0">
                <a:solidFill>
                  <a:schemeClr val="tx2"/>
                </a:solidFill>
              </a:rPr>
              <a:t>;</a:t>
            </a:r>
          </a:p>
          <a:p>
            <a:pPr algn="just">
              <a:lnSpc>
                <a:spcPct val="150000"/>
              </a:lnSpc>
              <a:buFont typeface="Wingdings" panose="05000000000000000000" pitchFamily="2" charset="2"/>
              <a:buChar char="Ø"/>
            </a:pPr>
            <a:r>
              <a:rPr lang="ka-GE" sz="1200" dirty="0" smtClean="0">
                <a:solidFill>
                  <a:schemeClr val="tx2"/>
                </a:solidFill>
              </a:rPr>
              <a:t>მრავალბინიანი საცხოვრებელი სახლების სადარბაზოების, ეზოების, სახურავების, ლიფტების რეაბილიტაცია და მოვლა-პატრონობა;</a:t>
            </a:r>
          </a:p>
          <a:p>
            <a:pPr algn="just">
              <a:lnSpc>
                <a:spcPct val="150000"/>
              </a:lnSpc>
              <a:buFont typeface="Wingdings" panose="05000000000000000000" pitchFamily="2" charset="2"/>
              <a:buChar char="Ø"/>
            </a:pPr>
            <a:r>
              <a:rPr lang="ka-GE" sz="1200" dirty="0" smtClean="0">
                <a:solidFill>
                  <a:schemeClr val="tx2"/>
                </a:solidFill>
              </a:rPr>
              <a:t>და სხვა</a:t>
            </a:r>
          </a:p>
          <a:p>
            <a:pPr algn="just">
              <a:buFont typeface="Wingdings" panose="05000000000000000000" pitchFamily="2" charset="2"/>
              <a:buChar char="Ø"/>
            </a:pPr>
            <a:endParaRPr lang="en-US" sz="1200" dirty="0">
              <a:solidFill>
                <a:schemeClr val="tx2"/>
              </a:solidFill>
            </a:endParaRPr>
          </a:p>
        </p:txBody>
      </p:sp>
    </p:spTree>
    <p:extLst>
      <p:ext uri="{BB962C8B-B14F-4D97-AF65-F5344CB8AC3E}">
        <p14:creationId xmlns:p14="http://schemas.microsoft.com/office/powerpoint/2010/main" val="523879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3564</TotalTime>
  <Words>387</Words>
  <Application>Microsoft Office PowerPoint</Application>
  <PresentationFormat>On-screen Show (4:3)</PresentationFormat>
  <Paragraphs>255</Paragraphs>
  <Slides>15</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Office Theme</vt:lpstr>
      <vt:lpstr>    </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lpstr>ქალაქ ქუთაისის მუნიციპალიტეტის საკრებულოს თავმჯდომარის ანგარიში 01.01.2019-31.10.2019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ქალაქ ქუთაისის მუნიციპალიტეტის საკრებულოს  თავმჯდომარის ნიკოლოზ ლატარიას  შუალედური (6 თვის)   ანგარიში</dc:title>
  <dc:creator>Acer-PC</dc:creator>
  <cp:lastModifiedBy>Ana Eremeishvili</cp:lastModifiedBy>
  <cp:revision>291</cp:revision>
  <cp:lastPrinted>2019-11-11T11:44:18Z</cp:lastPrinted>
  <dcterms:created xsi:type="dcterms:W3CDTF">2018-07-09T09:49:29Z</dcterms:created>
  <dcterms:modified xsi:type="dcterms:W3CDTF">2019-11-12T13:12:54Z</dcterms:modified>
</cp:coreProperties>
</file>